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92" r:id="rId4"/>
    <p:sldId id="296" r:id="rId5"/>
    <p:sldId id="297" r:id="rId6"/>
    <p:sldId id="298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5526" autoAdjust="0"/>
  </p:normalViewPr>
  <p:slideViewPr>
    <p:cSldViewPr>
      <p:cViewPr>
        <p:scale>
          <a:sx n="90" d="100"/>
          <a:sy n="90" d="100"/>
        </p:scale>
        <p:origin x="-840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e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1136-0215-4522-BC40-B4B2BBC1388F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9F163-6219-4AAA-AFEA-5B5081E2F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8.bin"/><Relationship Id="rId4" Type="http://schemas.openxmlformats.org/officeDocument/2006/relationships/slide" Target="slide4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9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6.bin"/><Relationship Id="rId4" Type="http://schemas.openxmlformats.org/officeDocument/2006/relationships/slide" Target="slide4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8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5.bin"/><Relationship Id="rId4" Type="http://schemas.openxmlformats.org/officeDocument/2006/relationships/slide" Target="slide4.xml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992" y="3579862"/>
            <a:ext cx="8676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BÀI 3. MỘT SỐ PHƯƠNG TRÌNH LƯỢNG GIÁC THƯỜNG GẶP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3432" y="555526"/>
            <a:ext cx="7920880" cy="15289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0092" y="2150325"/>
                <a:ext cx="7488832" cy="279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latin typeface="Times New Roman" pitchFamily="18" charset="0"/>
                    <a:cs typeface="Times New Roman" pitchFamily="18" charset="0"/>
                  </a:rPr>
                  <a:t>Cách giải: </a:t>
                </a:r>
              </a:p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thì pt trở thành: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⟺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⟺</m:t>
                    </m:r>
                    <m:r>
                      <a:rPr lang="en-US" sz="2000" i="1">
                        <a:latin typeface="Cambria Math"/>
                      </a:rPr>
                      <m:t>𝑠𝑖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  (Đưa về cách giải dạng 1.)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92" y="2150325"/>
                <a:ext cx="7488832" cy="2797689"/>
              </a:xfrm>
              <a:prstGeom prst="rect">
                <a:avLst/>
              </a:prstGeom>
              <a:blipFill rotWithShape="1">
                <a:blip r:embed="rId3"/>
                <a:stretch>
                  <a:fillRect l="-814" t="-1089" b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08" y="561639"/>
                <a:ext cx="7344816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PT bậc nhất đối với sin và cos có dạng sau: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𝐬𝐢𝐧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𝐜𝐨𝐬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i="1" u="sng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Chú ý</a:t>
                </a:r>
                <a:r>
                  <a:rPr lang="en-US" sz="2000" b="1" i="1" u="sng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00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PT </a:t>
                </a:r>
                <a:r>
                  <a:rPr lang="en-US" sz="200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trên có </a:t>
                </a:r>
                <a:r>
                  <a:rPr lang="en-US" sz="200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nghiệm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⟺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61639"/>
                <a:ext cx="7344816" cy="1519968"/>
              </a:xfrm>
              <a:prstGeom prst="rect">
                <a:avLst/>
              </a:prstGeom>
              <a:blipFill rotWithShape="1">
                <a:blip r:embed="rId4"/>
                <a:stretch>
                  <a:fillRect l="-830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277845" y="4321479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95053"/>
              </p:ext>
            </p:extLst>
          </p:nvPr>
        </p:nvGraphicFramePr>
        <p:xfrm>
          <a:off x="4644008" y="605363"/>
          <a:ext cx="1958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3" name="Equation" r:id="rId5" imgW="1320480" imgH="228600" progId="Equation.DSMT4">
                  <p:embed/>
                </p:oleObj>
              </mc:Choice>
              <mc:Fallback>
                <p:oleObj name="Equation" r:id="rId5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4008" y="605363"/>
                        <a:ext cx="19589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25564"/>
              </p:ext>
            </p:extLst>
          </p:nvPr>
        </p:nvGraphicFramePr>
        <p:xfrm>
          <a:off x="1763688" y="1123220"/>
          <a:ext cx="47704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4" name="Equation" r:id="rId7" imgW="3327120" imgH="266400" progId="Equation.DSMT4">
                  <p:embed/>
                </p:oleObj>
              </mc:Choice>
              <mc:Fallback>
                <p:oleObj name="Equation" r:id="rId7" imgW="332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1123220"/>
                        <a:ext cx="4770437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576664"/>
              </p:ext>
            </p:extLst>
          </p:nvPr>
        </p:nvGraphicFramePr>
        <p:xfrm>
          <a:off x="3635896" y="4268139"/>
          <a:ext cx="3220020" cy="55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5" name="Equation" r:id="rId9" imgW="2286000" imgH="393480" progId="Equation.DSMT4">
                  <p:embed/>
                </p:oleObj>
              </mc:Choice>
              <mc:Fallback>
                <p:oleObj name="Equation" r:id="rId9" imgW="2286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896" y="4268139"/>
                        <a:ext cx="3220020" cy="554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88407"/>
              </p:ext>
            </p:extLst>
          </p:nvPr>
        </p:nvGraphicFramePr>
        <p:xfrm>
          <a:off x="1291949" y="1563638"/>
          <a:ext cx="3994549" cy="57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6" name="Equation" r:id="rId11" imgW="3022560" imgH="431640" progId="Equation.DSMT4">
                  <p:embed/>
                </p:oleObj>
              </mc:Choice>
              <mc:Fallback>
                <p:oleObj name="Equation" r:id="rId11" imgW="3022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1949" y="1563638"/>
                        <a:ext cx="3994549" cy="57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38847"/>
              </p:ext>
            </p:extLst>
          </p:nvPr>
        </p:nvGraphicFramePr>
        <p:xfrm>
          <a:off x="1259632" y="2211834"/>
          <a:ext cx="2752546" cy="57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7" name="Equation" r:id="rId13" imgW="2082600" imgH="431640" progId="Equation.DSMT4">
                  <p:embed/>
                </p:oleObj>
              </mc:Choice>
              <mc:Fallback>
                <p:oleObj name="Equation" r:id="rId13" imgW="2082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59632" y="2211834"/>
                        <a:ext cx="2752546" cy="57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25431"/>
              </p:ext>
            </p:extLst>
          </p:nvPr>
        </p:nvGraphicFramePr>
        <p:xfrm>
          <a:off x="4252566" y="2211834"/>
          <a:ext cx="2047626" cy="57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8" name="Equation" r:id="rId15" imgW="1549080" imgH="431640" progId="Equation.DSMT4">
                  <p:embed/>
                </p:oleObj>
              </mc:Choice>
              <mc:Fallback>
                <p:oleObj name="Equation" r:id="rId15" imgW="1549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52566" y="2211834"/>
                        <a:ext cx="2047626" cy="57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90164"/>
              </p:ext>
            </p:extLst>
          </p:nvPr>
        </p:nvGraphicFramePr>
        <p:xfrm>
          <a:off x="1277845" y="2907794"/>
          <a:ext cx="2030842" cy="110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" name="Equation" r:id="rId17" imgW="1536480" imgH="838080" progId="Equation.DSMT4">
                  <p:embed/>
                </p:oleObj>
              </mc:Choice>
              <mc:Fallback>
                <p:oleObj name="Equation" r:id="rId17" imgW="15364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77845" y="2907794"/>
                        <a:ext cx="2030842" cy="110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56071"/>
              </p:ext>
            </p:extLst>
          </p:nvPr>
        </p:nvGraphicFramePr>
        <p:xfrm>
          <a:off x="3491880" y="2936731"/>
          <a:ext cx="2232248" cy="110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" name="Equation" r:id="rId19" imgW="1688760" imgH="838080" progId="Equation.DSMT4">
                  <p:embed/>
                </p:oleObj>
              </mc:Choice>
              <mc:Fallback>
                <p:oleObj name="Equation" r:id="rId19" imgW="1688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91880" y="2936731"/>
                        <a:ext cx="2232248" cy="110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2.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277845" y="4321479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03729"/>
              </p:ext>
            </p:extLst>
          </p:nvPr>
        </p:nvGraphicFramePr>
        <p:xfrm>
          <a:off x="4540250" y="482600"/>
          <a:ext cx="2166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9" name="Equation" r:id="rId5" imgW="1460160" imgH="393480" progId="Equation.DSMT4">
                  <p:embed/>
                </p:oleObj>
              </mc:Choice>
              <mc:Fallback>
                <p:oleObj name="Equation" r:id="rId5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0250" y="482600"/>
                        <a:ext cx="2166938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987536"/>
              </p:ext>
            </p:extLst>
          </p:nvPr>
        </p:nvGraphicFramePr>
        <p:xfrm>
          <a:off x="1673225" y="1033463"/>
          <a:ext cx="49514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0" name="Equation" r:id="rId7" imgW="3454200" imgH="393480" progId="Equation.DSMT4">
                  <p:embed/>
                </p:oleObj>
              </mc:Choice>
              <mc:Fallback>
                <p:oleObj name="Equation" r:id="rId7" imgW="3454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3225" y="1033463"/>
                        <a:ext cx="4951413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501583"/>
              </p:ext>
            </p:extLst>
          </p:nvPr>
        </p:nvGraphicFramePr>
        <p:xfrm>
          <a:off x="3654425" y="2455357"/>
          <a:ext cx="1746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1" name="Equation" r:id="rId9" imgW="114120" imgH="634680" progId="Equation.DSMT4">
                  <p:embed/>
                </p:oleObj>
              </mc:Choice>
              <mc:Fallback>
                <p:oleObj name="Equation" r:id="rId9" imgW="1141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4425" y="2455357"/>
                        <a:ext cx="174625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22602"/>
              </p:ext>
            </p:extLst>
          </p:nvPr>
        </p:nvGraphicFramePr>
        <p:xfrm>
          <a:off x="3813175" y="4265613"/>
          <a:ext cx="39195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2" name="Equation" r:id="rId11" imgW="2781000" imgH="393480" progId="Equation.DSMT4">
                  <p:embed/>
                </p:oleObj>
              </mc:Choice>
              <mc:Fallback>
                <p:oleObj name="Equation" r:id="rId11" imgW="278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3175" y="4265613"/>
                        <a:ext cx="391953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004572"/>
              </p:ext>
            </p:extLst>
          </p:nvPr>
        </p:nvGraphicFramePr>
        <p:xfrm>
          <a:off x="1252726" y="1714515"/>
          <a:ext cx="4049118" cy="50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3" name="Equation" r:id="rId13" imgW="3162240" imgH="393480" progId="Equation.DSMT4">
                  <p:embed/>
                </p:oleObj>
              </mc:Choice>
              <mc:Fallback>
                <p:oleObj name="Equation" r:id="rId13" imgW="3162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52726" y="1714515"/>
                        <a:ext cx="4049118" cy="50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061339"/>
              </p:ext>
            </p:extLst>
          </p:nvPr>
        </p:nvGraphicFramePr>
        <p:xfrm>
          <a:off x="1252725" y="2333652"/>
          <a:ext cx="2796981" cy="50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4" name="Equation" r:id="rId15" imgW="2184120" imgH="393480" progId="Equation.DSMT4">
                  <p:embed/>
                </p:oleObj>
              </mc:Choice>
              <mc:Fallback>
                <p:oleObj name="Equation" r:id="rId15" imgW="2184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52725" y="2333652"/>
                        <a:ext cx="2796981" cy="50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12612"/>
              </p:ext>
            </p:extLst>
          </p:nvPr>
        </p:nvGraphicFramePr>
        <p:xfrm>
          <a:off x="4211960" y="2306891"/>
          <a:ext cx="2146518" cy="55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5" name="Equation" r:id="rId17" imgW="1676160" imgH="431640" progId="Equation.DSMT4">
                  <p:embed/>
                </p:oleObj>
              </mc:Choice>
              <mc:Fallback>
                <p:oleObj name="Equation" r:id="rId17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1960" y="2306891"/>
                        <a:ext cx="2146518" cy="552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323218"/>
              </p:ext>
            </p:extLst>
          </p:nvPr>
        </p:nvGraphicFramePr>
        <p:xfrm>
          <a:off x="1271588" y="2936875"/>
          <a:ext cx="23558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6" name="Equation" r:id="rId19" imgW="1841400" imgH="863280" progId="Equation.DSMT4">
                  <p:embed/>
                </p:oleObj>
              </mc:Choice>
              <mc:Fallback>
                <p:oleObj name="Equation" r:id="rId19" imgW="18414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71588" y="2936875"/>
                        <a:ext cx="23558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75781"/>
              </p:ext>
            </p:extLst>
          </p:nvPr>
        </p:nvGraphicFramePr>
        <p:xfrm>
          <a:off x="3989388" y="3009900"/>
          <a:ext cx="24384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7" name="Equation" r:id="rId21" imgW="1904760" imgH="838080" progId="Equation.DSMT4">
                  <p:embed/>
                </p:oleObj>
              </mc:Choice>
              <mc:Fallback>
                <p:oleObj name="Equation" r:id="rId21" imgW="1904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89388" y="3009900"/>
                        <a:ext cx="2438400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3.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394606" y="4449526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54860"/>
              </p:ext>
            </p:extLst>
          </p:nvPr>
        </p:nvGraphicFramePr>
        <p:xfrm>
          <a:off x="3744783" y="4393977"/>
          <a:ext cx="30432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3" name="Equation" r:id="rId5" imgW="2158920" imgH="393480" progId="Equation.DSMT4">
                  <p:embed/>
                </p:oleObj>
              </mc:Choice>
              <mc:Fallback>
                <p:oleObj name="Equation" r:id="rId5" imgW="2158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783" y="4393977"/>
                        <a:ext cx="304323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5234"/>
              </p:ext>
            </p:extLst>
          </p:nvPr>
        </p:nvGraphicFramePr>
        <p:xfrm>
          <a:off x="4716016" y="587464"/>
          <a:ext cx="3341396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4" name="Equation" r:id="rId7" imgW="2227728" imgH="267142" progId="Equation.DSMT4">
                  <p:embed/>
                </p:oleObj>
              </mc:Choice>
              <mc:Fallback>
                <p:oleObj name="Equation" r:id="rId7" imgW="2227728" imgH="2671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016" y="587464"/>
                        <a:ext cx="3341396" cy="40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772744"/>
              </p:ext>
            </p:extLst>
          </p:nvPr>
        </p:nvGraphicFramePr>
        <p:xfrm>
          <a:off x="1786593" y="1131590"/>
          <a:ext cx="6457815" cy="35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" name="Equation" r:id="rId9" imgW="4825800" imgH="266400" progId="Equation.DSMT4">
                  <p:embed/>
                </p:oleObj>
              </mc:Choice>
              <mc:Fallback>
                <p:oleObj name="Equation" r:id="rId9" imgW="4825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6593" y="1131590"/>
                        <a:ext cx="6457815" cy="355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58902"/>
              </p:ext>
            </p:extLst>
          </p:nvPr>
        </p:nvGraphicFramePr>
        <p:xfrm>
          <a:off x="1754977" y="1491630"/>
          <a:ext cx="3725957" cy="5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" name="Equation" r:id="rId11" imgW="2844720" imgH="431640" progId="Equation.DSMT4">
                  <p:embed/>
                </p:oleObj>
              </mc:Choice>
              <mc:Fallback>
                <p:oleObj name="Equation" r:id="rId11" imgW="2844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4977" y="1491630"/>
                        <a:ext cx="3725957" cy="565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88092"/>
              </p:ext>
            </p:extLst>
          </p:nvPr>
        </p:nvGraphicFramePr>
        <p:xfrm>
          <a:off x="1721089" y="1987084"/>
          <a:ext cx="4832095" cy="52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7" name="Equation" r:id="rId13" imgW="3606480" imgH="393480" progId="Equation.DSMT4">
                  <p:embed/>
                </p:oleObj>
              </mc:Choice>
              <mc:Fallback>
                <p:oleObj name="Equation" r:id="rId13" imgW="3606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21089" y="1987084"/>
                        <a:ext cx="4832095" cy="52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27810"/>
              </p:ext>
            </p:extLst>
          </p:nvPr>
        </p:nvGraphicFramePr>
        <p:xfrm>
          <a:off x="1754977" y="2689593"/>
          <a:ext cx="2452662" cy="55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" name="Equation" r:id="rId15" imgW="1917360" imgH="431640" progId="Equation.DSMT4">
                  <p:embed/>
                </p:oleObj>
              </mc:Choice>
              <mc:Fallback>
                <p:oleObj name="Equation" r:id="rId15" imgW="1917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54977" y="2689593"/>
                        <a:ext cx="2452662" cy="55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54927"/>
              </p:ext>
            </p:extLst>
          </p:nvPr>
        </p:nvGraphicFramePr>
        <p:xfrm>
          <a:off x="4283968" y="2449760"/>
          <a:ext cx="2401681" cy="10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9" name="Equation" r:id="rId17" imgW="2057400" imgH="863280" progId="Equation.DSMT4">
                  <p:embed/>
                </p:oleObj>
              </mc:Choice>
              <mc:Fallback>
                <p:oleObj name="Equation" r:id="rId17" imgW="20574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83968" y="2449760"/>
                        <a:ext cx="2401681" cy="100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201397"/>
              </p:ext>
            </p:extLst>
          </p:nvPr>
        </p:nvGraphicFramePr>
        <p:xfrm>
          <a:off x="1754976" y="3363838"/>
          <a:ext cx="328400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0" name="Equation" r:id="rId19" imgW="2730240" imgH="838080" progId="Equation.DSMT4">
                  <p:embed/>
                </p:oleObj>
              </mc:Choice>
              <mc:Fallback>
                <p:oleObj name="Equation" r:id="rId19" imgW="27302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4976" y="3363838"/>
                        <a:ext cx="3284001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258</Words>
  <Application>Microsoft Office PowerPoint</Application>
  <PresentationFormat>On-screen Show (16:9)</PresentationFormat>
  <Paragraphs>25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Computer</cp:lastModifiedBy>
  <cp:revision>359</cp:revision>
  <dcterms:created xsi:type="dcterms:W3CDTF">2014-04-01T16:27:38Z</dcterms:created>
  <dcterms:modified xsi:type="dcterms:W3CDTF">2020-11-23T02:15:44Z</dcterms:modified>
</cp:coreProperties>
</file>