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81"/>
  </p:notesMasterIdLst>
  <p:handoutMasterIdLst>
    <p:handoutMasterId r:id="rId82"/>
  </p:handoutMasterIdLst>
  <p:sldIdLst>
    <p:sldId id="261" r:id="rId4"/>
    <p:sldId id="262" r:id="rId5"/>
    <p:sldId id="276" r:id="rId6"/>
    <p:sldId id="270" r:id="rId7"/>
    <p:sldId id="277" r:id="rId8"/>
    <p:sldId id="271" r:id="rId9"/>
    <p:sldId id="289" r:id="rId10"/>
    <p:sldId id="278" r:id="rId11"/>
    <p:sldId id="279" r:id="rId12"/>
    <p:sldId id="290" r:id="rId13"/>
    <p:sldId id="282" r:id="rId14"/>
    <p:sldId id="283" r:id="rId15"/>
    <p:sldId id="291" r:id="rId16"/>
    <p:sldId id="284" r:id="rId17"/>
    <p:sldId id="285" r:id="rId18"/>
    <p:sldId id="292" r:id="rId19"/>
    <p:sldId id="273" r:id="rId20"/>
    <p:sldId id="288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5" r:id="rId30"/>
    <p:sldId id="306" r:id="rId31"/>
    <p:sldId id="307" r:id="rId32"/>
    <p:sldId id="303" r:id="rId33"/>
    <p:sldId id="310" r:id="rId34"/>
    <p:sldId id="311" r:id="rId35"/>
    <p:sldId id="312" r:id="rId36"/>
    <p:sldId id="301" r:id="rId37"/>
    <p:sldId id="302" r:id="rId38"/>
    <p:sldId id="308" r:id="rId39"/>
    <p:sldId id="309" r:id="rId40"/>
    <p:sldId id="304" r:id="rId41"/>
    <p:sldId id="313" r:id="rId42"/>
    <p:sldId id="314" r:id="rId43"/>
    <p:sldId id="315" r:id="rId44"/>
    <p:sldId id="316" r:id="rId45"/>
    <p:sldId id="317" r:id="rId46"/>
    <p:sldId id="323" r:id="rId47"/>
    <p:sldId id="320" r:id="rId48"/>
    <p:sldId id="321" r:id="rId49"/>
    <p:sldId id="322" r:id="rId50"/>
    <p:sldId id="324" r:id="rId51"/>
    <p:sldId id="325" r:id="rId52"/>
    <p:sldId id="329" r:id="rId53"/>
    <p:sldId id="330" r:id="rId54"/>
    <p:sldId id="331" r:id="rId55"/>
    <p:sldId id="332" r:id="rId56"/>
    <p:sldId id="318" r:id="rId57"/>
    <p:sldId id="319" r:id="rId58"/>
    <p:sldId id="326" r:id="rId59"/>
    <p:sldId id="327" r:id="rId60"/>
    <p:sldId id="333" r:id="rId61"/>
    <p:sldId id="334" r:id="rId62"/>
    <p:sldId id="335" r:id="rId63"/>
    <p:sldId id="336" r:id="rId64"/>
    <p:sldId id="337" r:id="rId65"/>
    <p:sldId id="342" r:id="rId66"/>
    <p:sldId id="343" r:id="rId67"/>
    <p:sldId id="341" r:id="rId68"/>
    <p:sldId id="340" r:id="rId69"/>
    <p:sldId id="344" r:id="rId70"/>
    <p:sldId id="345" r:id="rId71"/>
    <p:sldId id="346" r:id="rId72"/>
    <p:sldId id="347" r:id="rId73"/>
    <p:sldId id="348" r:id="rId74"/>
    <p:sldId id="352" r:id="rId75"/>
    <p:sldId id="351" r:id="rId76"/>
    <p:sldId id="353" r:id="rId77"/>
    <p:sldId id="350" r:id="rId78"/>
    <p:sldId id="354" r:id="rId79"/>
    <p:sldId id="349" r:id="rId8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99CC00"/>
    <a:srgbClr val="FFCC66"/>
    <a:srgbClr val="FFFF00"/>
    <a:srgbClr val="CCFF99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8875" autoAdjust="0"/>
  </p:normalViewPr>
  <p:slideViewPr>
    <p:cSldViewPr snapToGrid="0">
      <p:cViewPr>
        <p:scale>
          <a:sx n="70" d="100"/>
          <a:sy n="70" d="100"/>
        </p:scale>
        <p:origin x="-1022" y="-250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18" Type="http://schemas.openxmlformats.org/officeDocument/2006/relationships/image" Target="../media/image112.wmf"/><Relationship Id="rId26" Type="http://schemas.openxmlformats.org/officeDocument/2006/relationships/image" Target="../media/image120.wmf"/><Relationship Id="rId3" Type="http://schemas.openxmlformats.org/officeDocument/2006/relationships/image" Target="../media/image98.wmf"/><Relationship Id="rId21" Type="http://schemas.openxmlformats.org/officeDocument/2006/relationships/image" Target="../media/image115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17" Type="http://schemas.openxmlformats.org/officeDocument/2006/relationships/image" Target="../media/image111.wmf"/><Relationship Id="rId25" Type="http://schemas.openxmlformats.org/officeDocument/2006/relationships/image" Target="../media/image119.wmf"/><Relationship Id="rId2" Type="http://schemas.openxmlformats.org/officeDocument/2006/relationships/image" Target="../media/image97.wmf"/><Relationship Id="rId16" Type="http://schemas.openxmlformats.org/officeDocument/2006/relationships/image" Target="../media/image110.wmf"/><Relationship Id="rId20" Type="http://schemas.openxmlformats.org/officeDocument/2006/relationships/image" Target="../media/image114.wmf"/><Relationship Id="rId1" Type="http://schemas.openxmlformats.org/officeDocument/2006/relationships/image" Target="../media/image27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24" Type="http://schemas.openxmlformats.org/officeDocument/2006/relationships/image" Target="../media/image118.wmf"/><Relationship Id="rId5" Type="http://schemas.openxmlformats.org/officeDocument/2006/relationships/image" Target="../media/image99.wmf"/><Relationship Id="rId15" Type="http://schemas.openxmlformats.org/officeDocument/2006/relationships/image" Target="../media/image109.wmf"/><Relationship Id="rId23" Type="http://schemas.openxmlformats.org/officeDocument/2006/relationships/image" Target="../media/image117.wmf"/><Relationship Id="rId10" Type="http://schemas.openxmlformats.org/officeDocument/2006/relationships/image" Target="../media/image104.wmf"/><Relationship Id="rId19" Type="http://schemas.openxmlformats.org/officeDocument/2006/relationships/image" Target="../media/image113.wmf"/><Relationship Id="rId4" Type="http://schemas.openxmlformats.org/officeDocument/2006/relationships/image" Target="../media/image30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Relationship Id="rId22" Type="http://schemas.openxmlformats.org/officeDocument/2006/relationships/image" Target="../media/image116.wmf"/><Relationship Id="rId27" Type="http://schemas.openxmlformats.org/officeDocument/2006/relationships/image" Target="../media/image12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30.wmf"/><Relationship Id="rId18" Type="http://schemas.openxmlformats.org/officeDocument/2006/relationships/image" Target="../media/image135.wmf"/><Relationship Id="rId3" Type="http://schemas.openxmlformats.org/officeDocument/2006/relationships/image" Target="../media/image123.wmf"/><Relationship Id="rId21" Type="http://schemas.openxmlformats.org/officeDocument/2006/relationships/image" Target="../media/image138.wmf"/><Relationship Id="rId7" Type="http://schemas.openxmlformats.org/officeDocument/2006/relationships/image" Target="../media/image127.wmf"/><Relationship Id="rId12" Type="http://schemas.openxmlformats.org/officeDocument/2006/relationships/image" Target="../media/image106.wmf"/><Relationship Id="rId17" Type="http://schemas.openxmlformats.org/officeDocument/2006/relationships/image" Target="../media/image134.wmf"/><Relationship Id="rId2" Type="http://schemas.openxmlformats.org/officeDocument/2006/relationships/image" Target="../media/image122.wmf"/><Relationship Id="rId16" Type="http://schemas.openxmlformats.org/officeDocument/2006/relationships/image" Target="../media/image133.wmf"/><Relationship Id="rId20" Type="http://schemas.openxmlformats.org/officeDocument/2006/relationships/image" Target="../media/image137.wmf"/><Relationship Id="rId1" Type="http://schemas.openxmlformats.org/officeDocument/2006/relationships/image" Target="../media/image27.wmf"/><Relationship Id="rId6" Type="http://schemas.openxmlformats.org/officeDocument/2006/relationships/image" Target="../media/image126.wmf"/><Relationship Id="rId11" Type="http://schemas.openxmlformats.org/officeDocument/2006/relationships/image" Target="../media/image129.wmf"/><Relationship Id="rId24" Type="http://schemas.openxmlformats.org/officeDocument/2006/relationships/image" Target="../media/image141.wmf"/><Relationship Id="rId5" Type="http://schemas.openxmlformats.org/officeDocument/2006/relationships/image" Target="../media/image125.wmf"/><Relationship Id="rId15" Type="http://schemas.openxmlformats.org/officeDocument/2006/relationships/image" Target="../media/image132.wmf"/><Relationship Id="rId23" Type="http://schemas.openxmlformats.org/officeDocument/2006/relationships/image" Target="../media/image140.wmf"/><Relationship Id="rId10" Type="http://schemas.openxmlformats.org/officeDocument/2006/relationships/image" Target="../media/image104.wmf"/><Relationship Id="rId19" Type="http://schemas.openxmlformats.org/officeDocument/2006/relationships/image" Target="../media/image136.wmf"/><Relationship Id="rId4" Type="http://schemas.openxmlformats.org/officeDocument/2006/relationships/image" Target="../media/image124.wmf"/><Relationship Id="rId9" Type="http://schemas.openxmlformats.org/officeDocument/2006/relationships/image" Target="../media/image128.wmf"/><Relationship Id="rId14" Type="http://schemas.openxmlformats.org/officeDocument/2006/relationships/image" Target="../media/image131.wmf"/><Relationship Id="rId22" Type="http://schemas.openxmlformats.org/officeDocument/2006/relationships/image" Target="../media/image1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9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6.wmf"/><Relationship Id="rId18" Type="http://schemas.openxmlformats.org/officeDocument/2006/relationships/image" Target="../media/image158.wmf"/><Relationship Id="rId26" Type="http://schemas.openxmlformats.org/officeDocument/2006/relationships/image" Target="../media/image120.wmf"/><Relationship Id="rId3" Type="http://schemas.openxmlformats.org/officeDocument/2006/relationships/image" Target="../media/image147.wmf"/><Relationship Id="rId21" Type="http://schemas.openxmlformats.org/officeDocument/2006/relationships/image" Target="../media/image115.wmf"/><Relationship Id="rId7" Type="http://schemas.openxmlformats.org/officeDocument/2006/relationships/image" Target="../media/image151.wmf"/><Relationship Id="rId12" Type="http://schemas.openxmlformats.org/officeDocument/2006/relationships/image" Target="../media/image155.wmf"/><Relationship Id="rId17" Type="http://schemas.openxmlformats.org/officeDocument/2006/relationships/image" Target="../media/image111.wmf"/><Relationship Id="rId25" Type="http://schemas.openxmlformats.org/officeDocument/2006/relationships/image" Target="../media/image119.wmf"/><Relationship Id="rId2" Type="http://schemas.openxmlformats.org/officeDocument/2006/relationships/image" Target="../media/image146.wmf"/><Relationship Id="rId16" Type="http://schemas.openxmlformats.org/officeDocument/2006/relationships/image" Target="../media/image110.wmf"/><Relationship Id="rId20" Type="http://schemas.openxmlformats.org/officeDocument/2006/relationships/image" Target="../media/image114.wmf"/><Relationship Id="rId1" Type="http://schemas.openxmlformats.org/officeDocument/2006/relationships/image" Target="../media/image27.wmf"/><Relationship Id="rId6" Type="http://schemas.openxmlformats.org/officeDocument/2006/relationships/image" Target="../media/image150.wmf"/><Relationship Id="rId11" Type="http://schemas.openxmlformats.org/officeDocument/2006/relationships/image" Target="../media/image154.wmf"/><Relationship Id="rId24" Type="http://schemas.openxmlformats.org/officeDocument/2006/relationships/image" Target="../media/image118.wmf"/><Relationship Id="rId5" Type="http://schemas.openxmlformats.org/officeDocument/2006/relationships/image" Target="../media/image149.wmf"/><Relationship Id="rId15" Type="http://schemas.openxmlformats.org/officeDocument/2006/relationships/image" Target="../media/image109.wmf"/><Relationship Id="rId23" Type="http://schemas.openxmlformats.org/officeDocument/2006/relationships/image" Target="../media/image117.wmf"/><Relationship Id="rId10" Type="http://schemas.openxmlformats.org/officeDocument/2006/relationships/image" Target="../media/image104.wmf"/><Relationship Id="rId19" Type="http://schemas.openxmlformats.org/officeDocument/2006/relationships/image" Target="../media/image159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Relationship Id="rId14" Type="http://schemas.openxmlformats.org/officeDocument/2006/relationships/image" Target="../media/image157.wmf"/><Relationship Id="rId22" Type="http://schemas.openxmlformats.org/officeDocument/2006/relationships/image" Target="../media/image116.wmf"/><Relationship Id="rId27" Type="http://schemas.openxmlformats.org/officeDocument/2006/relationships/image" Target="../media/image16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68.wmf"/><Relationship Id="rId18" Type="http://schemas.openxmlformats.org/officeDocument/2006/relationships/image" Target="../media/image173.wmf"/><Relationship Id="rId3" Type="http://schemas.openxmlformats.org/officeDocument/2006/relationships/image" Target="../media/image161.wmf"/><Relationship Id="rId21" Type="http://schemas.openxmlformats.org/officeDocument/2006/relationships/image" Target="../media/image176.wmf"/><Relationship Id="rId7" Type="http://schemas.openxmlformats.org/officeDocument/2006/relationships/image" Target="../media/image165.wmf"/><Relationship Id="rId12" Type="http://schemas.openxmlformats.org/officeDocument/2006/relationships/image" Target="../media/image155.wmf"/><Relationship Id="rId17" Type="http://schemas.openxmlformats.org/officeDocument/2006/relationships/image" Target="../media/image172.wmf"/><Relationship Id="rId2" Type="http://schemas.openxmlformats.org/officeDocument/2006/relationships/image" Target="../media/image146.wmf"/><Relationship Id="rId16" Type="http://schemas.openxmlformats.org/officeDocument/2006/relationships/image" Target="../media/image171.wmf"/><Relationship Id="rId20" Type="http://schemas.openxmlformats.org/officeDocument/2006/relationships/image" Target="../media/image175.wmf"/><Relationship Id="rId1" Type="http://schemas.openxmlformats.org/officeDocument/2006/relationships/image" Target="../media/image27.wmf"/><Relationship Id="rId6" Type="http://schemas.openxmlformats.org/officeDocument/2006/relationships/image" Target="../media/image164.wmf"/><Relationship Id="rId11" Type="http://schemas.openxmlformats.org/officeDocument/2006/relationships/image" Target="../media/image167.wmf"/><Relationship Id="rId24" Type="http://schemas.openxmlformats.org/officeDocument/2006/relationships/image" Target="../media/image179.wmf"/><Relationship Id="rId5" Type="http://schemas.openxmlformats.org/officeDocument/2006/relationships/image" Target="../media/image163.wmf"/><Relationship Id="rId15" Type="http://schemas.openxmlformats.org/officeDocument/2006/relationships/image" Target="../media/image170.wmf"/><Relationship Id="rId23" Type="http://schemas.openxmlformats.org/officeDocument/2006/relationships/image" Target="../media/image178.wmf"/><Relationship Id="rId10" Type="http://schemas.openxmlformats.org/officeDocument/2006/relationships/image" Target="../media/image104.wmf"/><Relationship Id="rId19" Type="http://schemas.openxmlformats.org/officeDocument/2006/relationships/image" Target="../media/image174.wmf"/><Relationship Id="rId4" Type="http://schemas.openxmlformats.org/officeDocument/2006/relationships/image" Target="../media/image162.wmf"/><Relationship Id="rId9" Type="http://schemas.openxmlformats.org/officeDocument/2006/relationships/image" Target="../media/image166.wmf"/><Relationship Id="rId14" Type="http://schemas.openxmlformats.org/officeDocument/2006/relationships/image" Target="../media/image169.wmf"/><Relationship Id="rId22" Type="http://schemas.openxmlformats.org/officeDocument/2006/relationships/image" Target="../media/image1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4" Type="http://schemas.openxmlformats.org/officeDocument/2006/relationships/image" Target="../media/image21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image" Target="../media/image224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223.wmf"/><Relationship Id="rId2" Type="http://schemas.openxmlformats.org/officeDocument/2006/relationships/image" Target="../media/image27.wmf"/><Relationship Id="rId1" Type="http://schemas.openxmlformats.org/officeDocument/2006/relationships/image" Target="../media/image218.wmf"/><Relationship Id="rId6" Type="http://schemas.openxmlformats.org/officeDocument/2006/relationships/image" Target="../media/image31.wmf"/><Relationship Id="rId11" Type="http://schemas.openxmlformats.org/officeDocument/2006/relationships/image" Target="../media/image222.wmf"/><Relationship Id="rId5" Type="http://schemas.openxmlformats.org/officeDocument/2006/relationships/image" Target="../media/image30.wmf"/><Relationship Id="rId10" Type="http://schemas.openxmlformats.org/officeDocument/2006/relationships/image" Target="../media/image221.wmf"/><Relationship Id="rId4" Type="http://schemas.openxmlformats.org/officeDocument/2006/relationships/image" Target="../media/image29.wmf"/><Relationship Id="rId9" Type="http://schemas.openxmlformats.org/officeDocument/2006/relationships/image" Target="../media/image2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4" Type="http://schemas.openxmlformats.org/officeDocument/2006/relationships/image" Target="../media/image22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235.wmf"/><Relationship Id="rId3" Type="http://schemas.openxmlformats.org/officeDocument/2006/relationships/image" Target="../media/image231.wmf"/><Relationship Id="rId7" Type="http://schemas.openxmlformats.org/officeDocument/2006/relationships/image" Target="../media/image234.wmf"/><Relationship Id="rId12" Type="http://schemas.openxmlformats.org/officeDocument/2006/relationships/image" Target="../media/image82.wmf"/><Relationship Id="rId17" Type="http://schemas.openxmlformats.org/officeDocument/2006/relationships/image" Target="../media/image239.wmf"/><Relationship Id="rId2" Type="http://schemas.openxmlformats.org/officeDocument/2006/relationships/image" Target="../media/image230.wmf"/><Relationship Id="rId16" Type="http://schemas.openxmlformats.org/officeDocument/2006/relationships/image" Target="../media/image238.wmf"/><Relationship Id="rId1" Type="http://schemas.openxmlformats.org/officeDocument/2006/relationships/image" Target="../media/image27.wmf"/><Relationship Id="rId6" Type="http://schemas.openxmlformats.org/officeDocument/2006/relationships/image" Target="../media/image233.wmf"/><Relationship Id="rId11" Type="http://schemas.openxmlformats.org/officeDocument/2006/relationships/image" Target="../media/image81.wmf"/><Relationship Id="rId5" Type="http://schemas.openxmlformats.org/officeDocument/2006/relationships/image" Target="../media/image232.wmf"/><Relationship Id="rId15" Type="http://schemas.openxmlformats.org/officeDocument/2006/relationships/image" Target="../media/image237.wmf"/><Relationship Id="rId10" Type="http://schemas.openxmlformats.org/officeDocument/2006/relationships/image" Target="../media/image80.wmf"/><Relationship Id="rId4" Type="http://schemas.openxmlformats.org/officeDocument/2006/relationships/image" Target="../media/image30.wmf"/><Relationship Id="rId9" Type="http://schemas.openxmlformats.org/officeDocument/2006/relationships/image" Target="../media/image79.wmf"/><Relationship Id="rId14" Type="http://schemas.openxmlformats.org/officeDocument/2006/relationships/image" Target="../media/image23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248.wmf"/><Relationship Id="rId3" Type="http://schemas.openxmlformats.org/officeDocument/2006/relationships/image" Target="../media/image241.wmf"/><Relationship Id="rId7" Type="http://schemas.openxmlformats.org/officeDocument/2006/relationships/image" Target="../media/image244.wmf"/><Relationship Id="rId12" Type="http://schemas.openxmlformats.org/officeDocument/2006/relationships/image" Target="../media/image106.wmf"/><Relationship Id="rId17" Type="http://schemas.openxmlformats.org/officeDocument/2006/relationships/image" Target="../media/image252.wmf"/><Relationship Id="rId2" Type="http://schemas.openxmlformats.org/officeDocument/2006/relationships/image" Target="../media/image240.wmf"/><Relationship Id="rId16" Type="http://schemas.openxmlformats.org/officeDocument/2006/relationships/image" Target="../media/image251.wmf"/><Relationship Id="rId1" Type="http://schemas.openxmlformats.org/officeDocument/2006/relationships/image" Target="../media/image27.wmf"/><Relationship Id="rId6" Type="http://schemas.openxmlformats.org/officeDocument/2006/relationships/image" Target="../media/image243.wmf"/><Relationship Id="rId11" Type="http://schemas.openxmlformats.org/officeDocument/2006/relationships/image" Target="../media/image247.wmf"/><Relationship Id="rId5" Type="http://schemas.openxmlformats.org/officeDocument/2006/relationships/image" Target="../media/image242.wmf"/><Relationship Id="rId15" Type="http://schemas.openxmlformats.org/officeDocument/2006/relationships/image" Target="../media/image250.wmf"/><Relationship Id="rId10" Type="http://schemas.openxmlformats.org/officeDocument/2006/relationships/image" Target="../media/image246.wmf"/><Relationship Id="rId4" Type="http://schemas.openxmlformats.org/officeDocument/2006/relationships/image" Target="../media/image124.wmf"/><Relationship Id="rId9" Type="http://schemas.openxmlformats.org/officeDocument/2006/relationships/image" Target="../media/image245.wmf"/><Relationship Id="rId14" Type="http://schemas.openxmlformats.org/officeDocument/2006/relationships/image" Target="../media/image2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261.wmf"/><Relationship Id="rId18" Type="http://schemas.openxmlformats.org/officeDocument/2006/relationships/image" Target="../media/image266.wmf"/><Relationship Id="rId3" Type="http://schemas.openxmlformats.org/officeDocument/2006/relationships/image" Target="../media/image254.wmf"/><Relationship Id="rId7" Type="http://schemas.openxmlformats.org/officeDocument/2006/relationships/image" Target="../media/image258.wmf"/><Relationship Id="rId12" Type="http://schemas.openxmlformats.org/officeDocument/2006/relationships/image" Target="../media/image155.wmf"/><Relationship Id="rId17" Type="http://schemas.openxmlformats.org/officeDocument/2006/relationships/image" Target="../media/image265.wmf"/><Relationship Id="rId2" Type="http://schemas.openxmlformats.org/officeDocument/2006/relationships/image" Target="../media/image253.wmf"/><Relationship Id="rId16" Type="http://schemas.openxmlformats.org/officeDocument/2006/relationships/image" Target="../media/image264.wmf"/><Relationship Id="rId1" Type="http://schemas.openxmlformats.org/officeDocument/2006/relationships/image" Target="../media/image27.wmf"/><Relationship Id="rId6" Type="http://schemas.openxmlformats.org/officeDocument/2006/relationships/image" Target="../media/image257.wmf"/><Relationship Id="rId11" Type="http://schemas.openxmlformats.org/officeDocument/2006/relationships/image" Target="../media/image167.wmf"/><Relationship Id="rId5" Type="http://schemas.openxmlformats.org/officeDocument/2006/relationships/image" Target="../media/image256.wmf"/><Relationship Id="rId15" Type="http://schemas.openxmlformats.org/officeDocument/2006/relationships/image" Target="../media/image263.wmf"/><Relationship Id="rId10" Type="http://schemas.openxmlformats.org/officeDocument/2006/relationships/image" Target="../media/image260.wmf"/><Relationship Id="rId4" Type="http://schemas.openxmlformats.org/officeDocument/2006/relationships/image" Target="../media/image255.wmf"/><Relationship Id="rId9" Type="http://schemas.openxmlformats.org/officeDocument/2006/relationships/image" Target="../media/image259.wmf"/><Relationship Id="rId14" Type="http://schemas.openxmlformats.org/officeDocument/2006/relationships/image" Target="../media/image26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image" Target="../media/image269.wmf"/><Relationship Id="rId7" Type="http://schemas.openxmlformats.org/officeDocument/2006/relationships/image" Target="../media/image273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6" Type="http://schemas.openxmlformats.org/officeDocument/2006/relationships/image" Target="../media/image272.wmf"/><Relationship Id="rId5" Type="http://schemas.openxmlformats.org/officeDocument/2006/relationships/image" Target="../media/image271.wmf"/><Relationship Id="rId4" Type="http://schemas.openxmlformats.org/officeDocument/2006/relationships/image" Target="../media/image270.wmf"/><Relationship Id="rId9" Type="http://schemas.openxmlformats.org/officeDocument/2006/relationships/image" Target="../media/image27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13" Type="http://schemas.openxmlformats.org/officeDocument/2006/relationships/image" Target="../media/image271.wmf"/><Relationship Id="rId18" Type="http://schemas.openxmlformats.org/officeDocument/2006/relationships/image" Target="../media/image287.wmf"/><Relationship Id="rId3" Type="http://schemas.openxmlformats.org/officeDocument/2006/relationships/image" Target="../media/image278.wmf"/><Relationship Id="rId7" Type="http://schemas.openxmlformats.org/officeDocument/2006/relationships/image" Target="../media/image282.wmf"/><Relationship Id="rId12" Type="http://schemas.openxmlformats.org/officeDocument/2006/relationships/image" Target="../media/image285.wmf"/><Relationship Id="rId17" Type="http://schemas.openxmlformats.org/officeDocument/2006/relationships/image" Target="../media/image275.wmf"/><Relationship Id="rId2" Type="http://schemas.openxmlformats.org/officeDocument/2006/relationships/image" Target="../media/image277.wmf"/><Relationship Id="rId16" Type="http://schemas.openxmlformats.org/officeDocument/2006/relationships/image" Target="../media/image274.wmf"/><Relationship Id="rId1" Type="http://schemas.openxmlformats.org/officeDocument/2006/relationships/image" Target="../media/image276.wmf"/><Relationship Id="rId6" Type="http://schemas.openxmlformats.org/officeDocument/2006/relationships/image" Target="../media/image281.wmf"/><Relationship Id="rId11" Type="http://schemas.openxmlformats.org/officeDocument/2006/relationships/image" Target="../media/image269.wmf"/><Relationship Id="rId5" Type="http://schemas.openxmlformats.org/officeDocument/2006/relationships/image" Target="../media/image280.wmf"/><Relationship Id="rId15" Type="http://schemas.openxmlformats.org/officeDocument/2006/relationships/image" Target="../media/image273.wmf"/><Relationship Id="rId10" Type="http://schemas.openxmlformats.org/officeDocument/2006/relationships/image" Target="../media/image284.wmf"/><Relationship Id="rId4" Type="http://schemas.openxmlformats.org/officeDocument/2006/relationships/image" Target="../media/image279.wmf"/><Relationship Id="rId9" Type="http://schemas.openxmlformats.org/officeDocument/2006/relationships/image" Target="../media/image267.wmf"/><Relationship Id="rId14" Type="http://schemas.openxmlformats.org/officeDocument/2006/relationships/image" Target="../media/image28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13" Type="http://schemas.openxmlformats.org/officeDocument/2006/relationships/image" Target="../media/image292.wmf"/><Relationship Id="rId18" Type="http://schemas.openxmlformats.org/officeDocument/2006/relationships/image" Target="../media/image295.wmf"/><Relationship Id="rId3" Type="http://schemas.openxmlformats.org/officeDocument/2006/relationships/image" Target="../media/image278.wmf"/><Relationship Id="rId7" Type="http://schemas.openxmlformats.org/officeDocument/2006/relationships/image" Target="../media/image288.wmf"/><Relationship Id="rId12" Type="http://schemas.openxmlformats.org/officeDocument/2006/relationships/image" Target="../media/image271.wmf"/><Relationship Id="rId17" Type="http://schemas.openxmlformats.org/officeDocument/2006/relationships/image" Target="../media/image294.wmf"/><Relationship Id="rId2" Type="http://schemas.openxmlformats.org/officeDocument/2006/relationships/image" Target="../media/image277.wmf"/><Relationship Id="rId16" Type="http://schemas.openxmlformats.org/officeDocument/2006/relationships/image" Target="../media/image275.wmf"/><Relationship Id="rId1" Type="http://schemas.openxmlformats.org/officeDocument/2006/relationships/image" Target="../media/image276.wmf"/><Relationship Id="rId6" Type="http://schemas.openxmlformats.org/officeDocument/2006/relationships/image" Target="../media/image281.wmf"/><Relationship Id="rId11" Type="http://schemas.openxmlformats.org/officeDocument/2006/relationships/image" Target="../media/image291.wmf"/><Relationship Id="rId5" Type="http://schemas.openxmlformats.org/officeDocument/2006/relationships/image" Target="../media/image280.wmf"/><Relationship Id="rId15" Type="http://schemas.openxmlformats.org/officeDocument/2006/relationships/image" Target="../media/image274.wmf"/><Relationship Id="rId10" Type="http://schemas.openxmlformats.org/officeDocument/2006/relationships/image" Target="../media/image290.wmf"/><Relationship Id="rId4" Type="http://schemas.openxmlformats.org/officeDocument/2006/relationships/image" Target="../media/image279.wmf"/><Relationship Id="rId9" Type="http://schemas.openxmlformats.org/officeDocument/2006/relationships/image" Target="../media/image289.wmf"/><Relationship Id="rId14" Type="http://schemas.openxmlformats.org/officeDocument/2006/relationships/image" Target="../media/image29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13" Type="http://schemas.openxmlformats.org/officeDocument/2006/relationships/image" Target="../media/image301.wmf"/><Relationship Id="rId18" Type="http://schemas.openxmlformats.org/officeDocument/2006/relationships/image" Target="../media/image304.wmf"/><Relationship Id="rId3" Type="http://schemas.openxmlformats.org/officeDocument/2006/relationships/image" Target="../media/image278.wmf"/><Relationship Id="rId7" Type="http://schemas.openxmlformats.org/officeDocument/2006/relationships/image" Target="../media/image296.wmf"/><Relationship Id="rId12" Type="http://schemas.openxmlformats.org/officeDocument/2006/relationships/image" Target="../media/image271.wmf"/><Relationship Id="rId17" Type="http://schemas.openxmlformats.org/officeDocument/2006/relationships/image" Target="../media/image303.wmf"/><Relationship Id="rId2" Type="http://schemas.openxmlformats.org/officeDocument/2006/relationships/image" Target="../media/image277.wmf"/><Relationship Id="rId16" Type="http://schemas.openxmlformats.org/officeDocument/2006/relationships/image" Target="../media/image275.wmf"/><Relationship Id="rId1" Type="http://schemas.openxmlformats.org/officeDocument/2006/relationships/image" Target="../media/image276.wmf"/><Relationship Id="rId6" Type="http://schemas.openxmlformats.org/officeDocument/2006/relationships/image" Target="../media/image281.wmf"/><Relationship Id="rId11" Type="http://schemas.openxmlformats.org/officeDocument/2006/relationships/image" Target="../media/image300.wmf"/><Relationship Id="rId5" Type="http://schemas.openxmlformats.org/officeDocument/2006/relationships/image" Target="../media/image280.wmf"/><Relationship Id="rId15" Type="http://schemas.openxmlformats.org/officeDocument/2006/relationships/image" Target="../media/image274.wmf"/><Relationship Id="rId10" Type="http://schemas.openxmlformats.org/officeDocument/2006/relationships/image" Target="../media/image299.wmf"/><Relationship Id="rId4" Type="http://schemas.openxmlformats.org/officeDocument/2006/relationships/image" Target="../media/image279.wmf"/><Relationship Id="rId9" Type="http://schemas.openxmlformats.org/officeDocument/2006/relationships/image" Target="../media/image298.wmf"/><Relationship Id="rId14" Type="http://schemas.openxmlformats.org/officeDocument/2006/relationships/image" Target="../media/image30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13" Type="http://schemas.openxmlformats.org/officeDocument/2006/relationships/image" Target="../media/image301.wmf"/><Relationship Id="rId18" Type="http://schemas.openxmlformats.org/officeDocument/2006/relationships/image" Target="../media/image311.wmf"/><Relationship Id="rId3" Type="http://schemas.openxmlformats.org/officeDocument/2006/relationships/image" Target="../media/image278.wmf"/><Relationship Id="rId7" Type="http://schemas.openxmlformats.org/officeDocument/2006/relationships/image" Target="../media/image305.wmf"/><Relationship Id="rId12" Type="http://schemas.openxmlformats.org/officeDocument/2006/relationships/image" Target="../media/image271.wmf"/><Relationship Id="rId17" Type="http://schemas.openxmlformats.org/officeDocument/2006/relationships/image" Target="../media/image310.wmf"/><Relationship Id="rId2" Type="http://schemas.openxmlformats.org/officeDocument/2006/relationships/image" Target="../media/image277.wmf"/><Relationship Id="rId16" Type="http://schemas.openxmlformats.org/officeDocument/2006/relationships/image" Target="../media/image275.wmf"/><Relationship Id="rId1" Type="http://schemas.openxmlformats.org/officeDocument/2006/relationships/image" Target="../media/image276.wmf"/><Relationship Id="rId6" Type="http://schemas.openxmlformats.org/officeDocument/2006/relationships/image" Target="../media/image281.wmf"/><Relationship Id="rId11" Type="http://schemas.openxmlformats.org/officeDocument/2006/relationships/image" Target="../media/image309.wmf"/><Relationship Id="rId5" Type="http://schemas.openxmlformats.org/officeDocument/2006/relationships/image" Target="../media/image280.wmf"/><Relationship Id="rId15" Type="http://schemas.openxmlformats.org/officeDocument/2006/relationships/image" Target="../media/image274.wmf"/><Relationship Id="rId10" Type="http://schemas.openxmlformats.org/officeDocument/2006/relationships/image" Target="../media/image308.wmf"/><Relationship Id="rId4" Type="http://schemas.openxmlformats.org/officeDocument/2006/relationships/image" Target="../media/image279.wmf"/><Relationship Id="rId9" Type="http://schemas.openxmlformats.org/officeDocument/2006/relationships/image" Target="../media/image307.wmf"/><Relationship Id="rId14" Type="http://schemas.openxmlformats.org/officeDocument/2006/relationships/image" Target="../media/image30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wmf"/><Relationship Id="rId2" Type="http://schemas.openxmlformats.org/officeDocument/2006/relationships/image" Target="../media/image313.wmf"/><Relationship Id="rId1" Type="http://schemas.openxmlformats.org/officeDocument/2006/relationships/image" Target="../media/image312.wmf"/><Relationship Id="rId6" Type="http://schemas.openxmlformats.org/officeDocument/2006/relationships/image" Target="../media/image317.wmf"/><Relationship Id="rId5" Type="http://schemas.openxmlformats.org/officeDocument/2006/relationships/image" Target="../media/image316.wmf"/><Relationship Id="rId4" Type="http://schemas.openxmlformats.org/officeDocument/2006/relationships/image" Target="../media/image31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wmf"/><Relationship Id="rId13" Type="http://schemas.openxmlformats.org/officeDocument/2006/relationships/image" Target="../media/image320.wmf"/><Relationship Id="rId18" Type="http://schemas.openxmlformats.org/officeDocument/2006/relationships/image" Target="../media/image300.wmf"/><Relationship Id="rId3" Type="http://schemas.openxmlformats.org/officeDocument/2006/relationships/image" Target="../media/image306.wmf"/><Relationship Id="rId7" Type="http://schemas.openxmlformats.org/officeDocument/2006/relationships/image" Target="../media/image271.wmf"/><Relationship Id="rId12" Type="http://schemas.openxmlformats.org/officeDocument/2006/relationships/image" Target="../media/image319.wmf"/><Relationship Id="rId17" Type="http://schemas.openxmlformats.org/officeDocument/2006/relationships/image" Target="../media/image299.wmf"/><Relationship Id="rId2" Type="http://schemas.openxmlformats.org/officeDocument/2006/relationships/image" Target="../media/image318.wmf"/><Relationship Id="rId16" Type="http://schemas.openxmlformats.org/officeDocument/2006/relationships/image" Target="../media/image298.wmf"/><Relationship Id="rId20" Type="http://schemas.openxmlformats.org/officeDocument/2006/relationships/image" Target="../media/image323.wmf"/><Relationship Id="rId1" Type="http://schemas.openxmlformats.org/officeDocument/2006/relationships/image" Target="../media/image276.wmf"/><Relationship Id="rId6" Type="http://schemas.openxmlformats.org/officeDocument/2006/relationships/image" Target="../media/image309.wmf"/><Relationship Id="rId11" Type="http://schemas.openxmlformats.org/officeDocument/2006/relationships/image" Target="../media/image275.wmf"/><Relationship Id="rId5" Type="http://schemas.openxmlformats.org/officeDocument/2006/relationships/image" Target="../media/image308.wmf"/><Relationship Id="rId15" Type="http://schemas.openxmlformats.org/officeDocument/2006/relationships/image" Target="../media/image297.wmf"/><Relationship Id="rId10" Type="http://schemas.openxmlformats.org/officeDocument/2006/relationships/image" Target="../media/image274.wmf"/><Relationship Id="rId19" Type="http://schemas.openxmlformats.org/officeDocument/2006/relationships/image" Target="../media/image322.wmf"/><Relationship Id="rId4" Type="http://schemas.openxmlformats.org/officeDocument/2006/relationships/image" Target="../media/image307.wmf"/><Relationship Id="rId9" Type="http://schemas.openxmlformats.org/officeDocument/2006/relationships/image" Target="../media/image302.wmf"/><Relationship Id="rId14" Type="http://schemas.openxmlformats.org/officeDocument/2006/relationships/image" Target="../media/image32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wmf"/><Relationship Id="rId13" Type="http://schemas.openxmlformats.org/officeDocument/2006/relationships/image" Target="../media/image297.wmf"/><Relationship Id="rId18" Type="http://schemas.openxmlformats.org/officeDocument/2006/relationships/image" Target="../media/image327.wmf"/><Relationship Id="rId3" Type="http://schemas.openxmlformats.org/officeDocument/2006/relationships/image" Target="../media/image306.wmf"/><Relationship Id="rId7" Type="http://schemas.openxmlformats.org/officeDocument/2006/relationships/image" Target="../media/image271.wmf"/><Relationship Id="rId12" Type="http://schemas.openxmlformats.org/officeDocument/2006/relationships/image" Target="../media/image325.wmf"/><Relationship Id="rId17" Type="http://schemas.openxmlformats.org/officeDocument/2006/relationships/image" Target="../media/image326.wmf"/><Relationship Id="rId2" Type="http://schemas.openxmlformats.org/officeDocument/2006/relationships/image" Target="../media/image324.wmf"/><Relationship Id="rId16" Type="http://schemas.openxmlformats.org/officeDocument/2006/relationships/image" Target="../media/image300.wmf"/><Relationship Id="rId20" Type="http://schemas.openxmlformats.org/officeDocument/2006/relationships/image" Target="../media/image329.wmf"/><Relationship Id="rId1" Type="http://schemas.openxmlformats.org/officeDocument/2006/relationships/image" Target="../media/image276.wmf"/><Relationship Id="rId6" Type="http://schemas.openxmlformats.org/officeDocument/2006/relationships/image" Target="../media/image309.wmf"/><Relationship Id="rId11" Type="http://schemas.openxmlformats.org/officeDocument/2006/relationships/image" Target="../media/image275.wmf"/><Relationship Id="rId5" Type="http://schemas.openxmlformats.org/officeDocument/2006/relationships/image" Target="../media/image308.wmf"/><Relationship Id="rId15" Type="http://schemas.openxmlformats.org/officeDocument/2006/relationships/image" Target="../media/image299.wmf"/><Relationship Id="rId10" Type="http://schemas.openxmlformats.org/officeDocument/2006/relationships/image" Target="../media/image274.wmf"/><Relationship Id="rId19" Type="http://schemas.openxmlformats.org/officeDocument/2006/relationships/image" Target="../media/image328.wmf"/><Relationship Id="rId4" Type="http://schemas.openxmlformats.org/officeDocument/2006/relationships/image" Target="../media/image307.wmf"/><Relationship Id="rId9" Type="http://schemas.openxmlformats.org/officeDocument/2006/relationships/image" Target="../media/image302.wmf"/><Relationship Id="rId14" Type="http://schemas.openxmlformats.org/officeDocument/2006/relationships/image" Target="../media/image29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13" Type="http://schemas.openxmlformats.org/officeDocument/2006/relationships/image" Target="../media/image275.wmf"/><Relationship Id="rId3" Type="http://schemas.openxmlformats.org/officeDocument/2006/relationships/image" Target="../media/image331.wmf"/><Relationship Id="rId7" Type="http://schemas.openxmlformats.org/officeDocument/2006/relationships/image" Target="../media/image299.wmf"/><Relationship Id="rId12" Type="http://schemas.openxmlformats.org/officeDocument/2006/relationships/image" Target="../media/image274.wmf"/><Relationship Id="rId17" Type="http://schemas.openxmlformats.org/officeDocument/2006/relationships/image" Target="../media/image336.wmf"/><Relationship Id="rId2" Type="http://schemas.openxmlformats.org/officeDocument/2006/relationships/image" Target="../media/image330.wmf"/><Relationship Id="rId16" Type="http://schemas.openxmlformats.org/officeDocument/2006/relationships/image" Target="../media/image335.wmf"/><Relationship Id="rId1" Type="http://schemas.openxmlformats.org/officeDocument/2006/relationships/image" Target="../media/image276.wmf"/><Relationship Id="rId6" Type="http://schemas.openxmlformats.org/officeDocument/2006/relationships/image" Target="../media/image298.wmf"/><Relationship Id="rId11" Type="http://schemas.openxmlformats.org/officeDocument/2006/relationships/image" Target="../media/image302.wmf"/><Relationship Id="rId5" Type="http://schemas.openxmlformats.org/officeDocument/2006/relationships/image" Target="../media/image297.wmf"/><Relationship Id="rId15" Type="http://schemas.openxmlformats.org/officeDocument/2006/relationships/image" Target="../media/image334.wmf"/><Relationship Id="rId10" Type="http://schemas.openxmlformats.org/officeDocument/2006/relationships/image" Target="../media/image301.wmf"/><Relationship Id="rId4" Type="http://schemas.openxmlformats.org/officeDocument/2006/relationships/image" Target="../media/image332.wmf"/><Relationship Id="rId9" Type="http://schemas.openxmlformats.org/officeDocument/2006/relationships/image" Target="../media/image271.wmf"/><Relationship Id="rId14" Type="http://schemas.openxmlformats.org/officeDocument/2006/relationships/image" Target="../media/image3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wmf"/><Relationship Id="rId21" Type="http://schemas.openxmlformats.org/officeDocument/2006/relationships/image" Target="../media/image47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wmf"/><Relationship Id="rId13" Type="http://schemas.openxmlformats.org/officeDocument/2006/relationships/image" Target="../media/image349.wmf"/><Relationship Id="rId3" Type="http://schemas.openxmlformats.org/officeDocument/2006/relationships/image" Target="../media/image339.wmf"/><Relationship Id="rId7" Type="http://schemas.openxmlformats.org/officeDocument/2006/relationships/image" Target="../media/image343.wmf"/><Relationship Id="rId12" Type="http://schemas.openxmlformats.org/officeDocument/2006/relationships/image" Target="../media/image348.wmf"/><Relationship Id="rId2" Type="http://schemas.openxmlformats.org/officeDocument/2006/relationships/image" Target="../media/image338.wmf"/><Relationship Id="rId1" Type="http://schemas.openxmlformats.org/officeDocument/2006/relationships/image" Target="../media/image276.wmf"/><Relationship Id="rId6" Type="http://schemas.openxmlformats.org/officeDocument/2006/relationships/image" Target="../media/image342.wmf"/><Relationship Id="rId11" Type="http://schemas.openxmlformats.org/officeDocument/2006/relationships/image" Target="../media/image347.wmf"/><Relationship Id="rId5" Type="http://schemas.openxmlformats.org/officeDocument/2006/relationships/image" Target="../media/image341.wmf"/><Relationship Id="rId10" Type="http://schemas.openxmlformats.org/officeDocument/2006/relationships/image" Target="../media/image346.wmf"/><Relationship Id="rId4" Type="http://schemas.openxmlformats.org/officeDocument/2006/relationships/image" Target="../media/image340.wmf"/><Relationship Id="rId9" Type="http://schemas.openxmlformats.org/officeDocument/2006/relationships/image" Target="../media/image345.wmf"/><Relationship Id="rId14" Type="http://schemas.openxmlformats.org/officeDocument/2006/relationships/image" Target="../media/image35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wmf"/><Relationship Id="rId13" Type="http://schemas.openxmlformats.org/officeDocument/2006/relationships/image" Target="../media/image355.wmf"/><Relationship Id="rId3" Type="http://schemas.openxmlformats.org/officeDocument/2006/relationships/image" Target="../media/image351.wmf"/><Relationship Id="rId7" Type="http://schemas.openxmlformats.org/officeDocument/2006/relationships/image" Target="../media/image343.wmf"/><Relationship Id="rId12" Type="http://schemas.openxmlformats.org/officeDocument/2006/relationships/image" Target="../media/image354.wmf"/><Relationship Id="rId2" Type="http://schemas.openxmlformats.org/officeDocument/2006/relationships/image" Target="../media/image338.wmf"/><Relationship Id="rId1" Type="http://schemas.openxmlformats.org/officeDocument/2006/relationships/image" Target="../media/image276.wmf"/><Relationship Id="rId6" Type="http://schemas.openxmlformats.org/officeDocument/2006/relationships/image" Target="../media/image342.wmf"/><Relationship Id="rId11" Type="http://schemas.openxmlformats.org/officeDocument/2006/relationships/image" Target="../media/image353.wmf"/><Relationship Id="rId5" Type="http://schemas.openxmlformats.org/officeDocument/2006/relationships/image" Target="../media/image341.wmf"/><Relationship Id="rId10" Type="http://schemas.openxmlformats.org/officeDocument/2006/relationships/image" Target="../media/image352.wmf"/><Relationship Id="rId4" Type="http://schemas.openxmlformats.org/officeDocument/2006/relationships/image" Target="../media/image340.wmf"/><Relationship Id="rId9" Type="http://schemas.openxmlformats.org/officeDocument/2006/relationships/image" Target="../media/image346.wmf"/><Relationship Id="rId14" Type="http://schemas.openxmlformats.org/officeDocument/2006/relationships/image" Target="../media/image356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wmf"/><Relationship Id="rId13" Type="http://schemas.openxmlformats.org/officeDocument/2006/relationships/image" Target="../media/image361.wmf"/><Relationship Id="rId3" Type="http://schemas.openxmlformats.org/officeDocument/2006/relationships/image" Target="../media/image351.wmf"/><Relationship Id="rId7" Type="http://schemas.openxmlformats.org/officeDocument/2006/relationships/image" Target="../media/image343.wmf"/><Relationship Id="rId12" Type="http://schemas.openxmlformats.org/officeDocument/2006/relationships/image" Target="../media/image360.wmf"/><Relationship Id="rId2" Type="http://schemas.openxmlformats.org/officeDocument/2006/relationships/image" Target="../media/image338.wmf"/><Relationship Id="rId1" Type="http://schemas.openxmlformats.org/officeDocument/2006/relationships/image" Target="../media/image276.wmf"/><Relationship Id="rId6" Type="http://schemas.openxmlformats.org/officeDocument/2006/relationships/image" Target="../media/image342.wmf"/><Relationship Id="rId11" Type="http://schemas.openxmlformats.org/officeDocument/2006/relationships/image" Target="../media/image359.wmf"/><Relationship Id="rId5" Type="http://schemas.openxmlformats.org/officeDocument/2006/relationships/image" Target="../media/image341.wmf"/><Relationship Id="rId10" Type="http://schemas.openxmlformats.org/officeDocument/2006/relationships/image" Target="../media/image358.wmf"/><Relationship Id="rId4" Type="http://schemas.openxmlformats.org/officeDocument/2006/relationships/image" Target="../media/image340.wmf"/><Relationship Id="rId9" Type="http://schemas.openxmlformats.org/officeDocument/2006/relationships/image" Target="../media/image346.wmf"/><Relationship Id="rId14" Type="http://schemas.openxmlformats.org/officeDocument/2006/relationships/image" Target="../media/image36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wmf"/><Relationship Id="rId2" Type="http://schemas.openxmlformats.org/officeDocument/2006/relationships/image" Target="../media/image364.wmf"/><Relationship Id="rId1" Type="http://schemas.openxmlformats.org/officeDocument/2006/relationships/image" Target="../media/image363.wmf"/><Relationship Id="rId6" Type="http://schemas.openxmlformats.org/officeDocument/2006/relationships/image" Target="../media/image368.wmf"/><Relationship Id="rId5" Type="http://schemas.openxmlformats.org/officeDocument/2006/relationships/image" Target="../media/image367.wmf"/><Relationship Id="rId4" Type="http://schemas.openxmlformats.org/officeDocument/2006/relationships/image" Target="../media/image366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wmf"/><Relationship Id="rId13" Type="http://schemas.openxmlformats.org/officeDocument/2006/relationships/image" Target="../media/image378.wmf"/><Relationship Id="rId3" Type="http://schemas.openxmlformats.org/officeDocument/2006/relationships/image" Target="../media/image346.wmf"/><Relationship Id="rId7" Type="http://schemas.openxmlformats.org/officeDocument/2006/relationships/image" Target="../media/image372.wmf"/><Relationship Id="rId12" Type="http://schemas.openxmlformats.org/officeDocument/2006/relationships/image" Target="../media/image377.wmf"/><Relationship Id="rId2" Type="http://schemas.openxmlformats.org/officeDocument/2006/relationships/image" Target="../media/image345.wmf"/><Relationship Id="rId1" Type="http://schemas.openxmlformats.org/officeDocument/2006/relationships/image" Target="../media/image276.wmf"/><Relationship Id="rId6" Type="http://schemas.openxmlformats.org/officeDocument/2006/relationships/image" Target="../media/image371.wmf"/><Relationship Id="rId11" Type="http://schemas.openxmlformats.org/officeDocument/2006/relationships/image" Target="../media/image376.wmf"/><Relationship Id="rId5" Type="http://schemas.openxmlformats.org/officeDocument/2006/relationships/image" Target="../media/image370.wmf"/><Relationship Id="rId10" Type="http://schemas.openxmlformats.org/officeDocument/2006/relationships/image" Target="../media/image375.wmf"/><Relationship Id="rId4" Type="http://schemas.openxmlformats.org/officeDocument/2006/relationships/image" Target="../media/image369.wmf"/><Relationship Id="rId9" Type="http://schemas.openxmlformats.org/officeDocument/2006/relationships/image" Target="../media/image374.wmf"/><Relationship Id="rId14" Type="http://schemas.openxmlformats.org/officeDocument/2006/relationships/image" Target="../media/image37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wmf"/><Relationship Id="rId3" Type="http://schemas.openxmlformats.org/officeDocument/2006/relationships/image" Target="../media/image346.wmf"/><Relationship Id="rId7" Type="http://schemas.openxmlformats.org/officeDocument/2006/relationships/image" Target="../media/image384.wmf"/><Relationship Id="rId2" Type="http://schemas.openxmlformats.org/officeDocument/2006/relationships/image" Target="../media/image380.wmf"/><Relationship Id="rId1" Type="http://schemas.openxmlformats.org/officeDocument/2006/relationships/image" Target="../media/image276.wmf"/><Relationship Id="rId6" Type="http://schemas.openxmlformats.org/officeDocument/2006/relationships/image" Target="../media/image383.wmf"/><Relationship Id="rId5" Type="http://schemas.openxmlformats.org/officeDocument/2006/relationships/image" Target="../media/image382.wmf"/><Relationship Id="rId4" Type="http://schemas.openxmlformats.org/officeDocument/2006/relationships/image" Target="../media/image38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6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wmf"/><Relationship Id="rId3" Type="http://schemas.openxmlformats.org/officeDocument/2006/relationships/image" Target="../media/image387.wmf"/><Relationship Id="rId7" Type="http://schemas.openxmlformats.org/officeDocument/2006/relationships/image" Target="../media/image391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390.wmf"/><Relationship Id="rId5" Type="http://schemas.openxmlformats.org/officeDocument/2006/relationships/image" Target="../media/image389.wmf"/><Relationship Id="rId4" Type="http://schemas.openxmlformats.org/officeDocument/2006/relationships/image" Target="../media/image38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396.wmf"/><Relationship Id="rId5" Type="http://schemas.openxmlformats.org/officeDocument/2006/relationships/image" Target="../media/image395.wmf"/><Relationship Id="rId4" Type="http://schemas.openxmlformats.org/officeDocument/2006/relationships/image" Target="../media/image39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50.wmf"/><Relationship Id="rId9" Type="http://schemas.openxmlformats.org/officeDocument/2006/relationships/image" Target="../media/image3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398.wmf"/><Relationship Id="rId5" Type="http://schemas.openxmlformats.org/officeDocument/2006/relationships/image" Target="../media/image397.wmf"/><Relationship Id="rId4" Type="http://schemas.openxmlformats.org/officeDocument/2006/relationships/image" Target="../media/image394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wmf"/><Relationship Id="rId13" Type="http://schemas.openxmlformats.org/officeDocument/2006/relationships/image" Target="../media/image409.wmf"/><Relationship Id="rId3" Type="http://schemas.openxmlformats.org/officeDocument/2006/relationships/image" Target="../media/image399.emf"/><Relationship Id="rId7" Type="http://schemas.openxmlformats.org/officeDocument/2006/relationships/image" Target="../media/image403.wmf"/><Relationship Id="rId12" Type="http://schemas.openxmlformats.org/officeDocument/2006/relationships/image" Target="../media/image408.wmf"/><Relationship Id="rId17" Type="http://schemas.openxmlformats.org/officeDocument/2006/relationships/image" Target="../media/image413.wmf"/><Relationship Id="rId2" Type="http://schemas.openxmlformats.org/officeDocument/2006/relationships/image" Target="../media/image277.wmf"/><Relationship Id="rId16" Type="http://schemas.openxmlformats.org/officeDocument/2006/relationships/image" Target="../media/image412.wmf"/><Relationship Id="rId1" Type="http://schemas.openxmlformats.org/officeDocument/2006/relationships/image" Target="../media/image276.wmf"/><Relationship Id="rId6" Type="http://schemas.openxmlformats.org/officeDocument/2006/relationships/image" Target="../media/image402.wmf"/><Relationship Id="rId11" Type="http://schemas.openxmlformats.org/officeDocument/2006/relationships/image" Target="../media/image407.wmf"/><Relationship Id="rId5" Type="http://schemas.openxmlformats.org/officeDocument/2006/relationships/image" Target="../media/image401.wmf"/><Relationship Id="rId15" Type="http://schemas.openxmlformats.org/officeDocument/2006/relationships/image" Target="../media/image411.wmf"/><Relationship Id="rId10" Type="http://schemas.openxmlformats.org/officeDocument/2006/relationships/image" Target="../media/image406.wmf"/><Relationship Id="rId4" Type="http://schemas.openxmlformats.org/officeDocument/2006/relationships/image" Target="../media/image400.wmf"/><Relationship Id="rId9" Type="http://schemas.openxmlformats.org/officeDocument/2006/relationships/image" Target="../media/image405.wmf"/><Relationship Id="rId14" Type="http://schemas.openxmlformats.org/officeDocument/2006/relationships/image" Target="../media/image41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419.wmf"/><Relationship Id="rId5" Type="http://schemas.openxmlformats.org/officeDocument/2006/relationships/image" Target="../media/image418.wmf"/><Relationship Id="rId4" Type="http://schemas.openxmlformats.org/officeDocument/2006/relationships/image" Target="../media/image417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wmf"/><Relationship Id="rId3" Type="http://schemas.openxmlformats.org/officeDocument/2006/relationships/image" Target="../media/image416.wmf"/><Relationship Id="rId7" Type="http://schemas.openxmlformats.org/officeDocument/2006/relationships/image" Target="../media/image422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421.wmf"/><Relationship Id="rId5" Type="http://schemas.openxmlformats.org/officeDocument/2006/relationships/image" Target="../media/image420.wmf"/><Relationship Id="rId10" Type="http://schemas.openxmlformats.org/officeDocument/2006/relationships/image" Target="../media/image425.wmf"/><Relationship Id="rId4" Type="http://schemas.openxmlformats.org/officeDocument/2006/relationships/image" Target="../media/image417.wmf"/><Relationship Id="rId9" Type="http://schemas.openxmlformats.org/officeDocument/2006/relationships/image" Target="../media/image42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wmf"/><Relationship Id="rId3" Type="http://schemas.openxmlformats.org/officeDocument/2006/relationships/image" Target="../media/image428.wmf"/><Relationship Id="rId7" Type="http://schemas.openxmlformats.org/officeDocument/2006/relationships/image" Target="../media/image432.wmf"/><Relationship Id="rId2" Type="http://schemas.openxmlformats.org/officeDocument/2006/relationships/image" Target="../media/image427.wmf"/><Relationship Id="rId1" Type="http://schemas.openxmlformats.org/officeDocument/2006/relationships/image" Target="../media/image426.wmf"/><Relationship Id="rId6" Type="http://schemas.openxmlformats.org/officeDocument/2006/relationships/image" Target="../media/image431.wmf"/><Relationship Id="rId5" Type="http://schemas.openxmlformats.org/officeDocument/2006/relationships/image" Target="../media/image430.wmf"/><Relationship Id="rId4" Type="http://schemas.openxmlformats.org/officeDocument/2006/relationships/image" Target="../media/image429.wmf"/><Relationship Id="rId9" Type="http://schemas.openxmlformats.org/officeDocument/2006/relationships/image" Target="../media/image434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wmf"/><Relationship Id="rId3" Type="http://schemas.openxmlformats.org/officeDocument/2006/relationships/image" Target="../media/image435.wmf"/><Relationship Id="rId7" Type="http://schemas.openxmlformats.org/officeDocument/2006/relationships/image" Target="../media/image439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438.wmf"/><Relationship Id="rId5" Type="http://schemas.openxmlformats.org/officeDocument/2006/relationships/image" Target="../media/image437.wmf"/><Relationship Id="rId4" Type="http://schemas.openxmlformats.org/officeDocument/2006/relationships/image" Target="../media/image43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3.wmf"/><Relationship Id="rId2" Type="http://schemas.openxmlformats.org/officeDocument/2006/relationships/image" Target="../media/image442.wmf"/><Relationship Id="rId1" Type="http://schemas.openxmlformats.org/officeDocument/2006/relationships/image" Target="../media/image441.wmf"/><Relationship Id="rId4" Type="http://schemas.openxmlformats.org/officeDocument/2006/relationships/image" Target="../media/image444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wmf"/><Relationship Id="rId13" Type="http://schemas.openxmlformats.org/officeDocument/2006/relationships/image" Target="../media/image411.wmf"/><Relationship Id="rId18" Type="http://schemas.openxmlformats.org/officeDocument/2006/relationships/image" Target="../media/image457.wmf"/><Relationship Id="rId3" Type="http://schemas.openxmlformats.org/officeDocument/2006/relationships/image" Target="../media/image447.wmf"/><Relationship Id="rId21" Type="http://schemas.openxmlformats.org/officeDocument/2006/relationships/image" Target="../media/image460.wmf"/><Relationship Id="rId7" Type="http://schemas.openxmlformats.org/officeDocument/2006/relationships/image" Target="../media/image405.wmf"/><Relationship Id="rId12" Type="http://schemas.openxmlformats.org/officeDocument/2006/relationships/image" Target="../media/image452.wmf"/><Relationship Id="rId17" Type="http://schemas.openxmlformats.org/officeDocument/2006/relationships/image" Target="../media/image456.wmf"/><Relationship Id="rId2" Type="http://schemas.openxmlformats.org/officeDocument/2006/relationships/image" Target="../media/image446.wmf"/><Relationship Id="rId16" Type="http://schemas.openxmlformats.org/officeDocument/2006/relationships/image" Target="../media/image455.wmf"/><Relationship Id="rId20" Type="http://schemas.openxmlformats.org/officeDocument/2006/relationships/image" Target="../media/image459.wmf"/><Relationship Id="rId1" Type="http://schemas.openxmlformats.org/officeDocument/2006/relationships/image" Target="../media/image445.wmf"/><Relationship Id="rId6" Type="http://schemas.openxmlformats.org/officeDocument/2006/relationships/image" Target="../media/image404.wmf"/><Relationship Id="rId11" Type="http://schemas.openxmlformats.org/officeDocument/2006/relationships/image" Target="../media/image451.wmf"/><Relationship Id="rId5" Type="http://schemas.openxmlformats.org/officeDocument/2006/relationships/image" Target="../media/image403.wmf"/><Relationship Id="rId15" Type="http://schemas.openxmlformats.org/officeDocument/2006/relationships/image" Target="../media/image454.wmf"/><Relationship Id="rId23" Type="http://schemas.openxmlformats.org/officeDocument/2006/relationships/image" Target="../media/image462.wmf"/><Relationship Id="rId10" Type="http://schemas.openxmlformats.org/officeDocument/2006/relationships/image" Target="../media/image450.wmf"/><Relationship Id="rId19" Type="http://schemas.openxmlformats.org/officeDocument/2006/relationships/image" Target="../media/image458.wmf"/><Relationship Id="rId4" Type="http://schemas.openxmlformats.org/officeDocument/2006/relationships/image" Target="../media/image448.wmf"/><Relationship Id="rId9" Type="http://schemas.openxmlformats.org/officeDocument/2006/relationships/image" Target="../media/image449.wmf"/><Relationship Id="rId14" Type="http://schemas.openxmlformats.org/officeDocument/2006/relationships/image" Target="../media/image453.wmf"/><Relationship Id="rId22" Type="http://schemas.openxmlformats.org/officeDocument/2006/relationships/image" Target="../media/image461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4.wmf"/><Relationship Id="rId1" Type="http://schemas.openxmlformats.org/officeDocument/2006/relationships/image" Target="../media/image463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wmf"/><Relationship Id="rId13" Type="http://schemas.openxmlformats.org/officeDocument/2006/relationships/image" Target="../media/image477.wmf"/><Relationship Id="rId3" Type="http://schemas.openxmlformats.org/officeDocument/2006/relationships/image" Target="../media/image467.wmf"/><Relationship Id="rId7" Type="http://schemas.openxmlformats.org/officeDocument/2006/relationships/image" Target="../media/image471.wmf"/><Relationship Id="rId12" Type="http://schemas.openxmlformats.org/officeDocument/2006/relationships/image" Target="../media/image476.wmf"/><Relationship Id="rId2" Type="http://schemas.openxmlformats.org/officeDocument/2006/relationships/image" Target="../media/image466.wmf"/><Relationship Id="rId1" Type="http://schemas.openxmlformats.org/officeDocument/2006/relationships/image" Target="../media/image276.wmf"/><Relationship Id="rId6" Type="http://schemas.openxmlformats.org/officeDocument/2006/relationships/image" Target="../media/image470.wmf"/><Relationship Id="rId11" Type="http://schemas.openxmlformats.org/officeDocument/2006/relationships/image" Target="../media/image475.wmf"/><Relationship Id="rId5" Type="http://schemas.openxmlformats.org/officeDocument/2006/relationships/image" Target="../media/image469.wmf"/><Relationship Id="rId10" Type="http://schemas.openxmlformats.org/officeDocument/2006/relationships/image" Target="../media/image474.wmf"/><Relationship Id="rId4" Type="http://schemas.openxmlformats.org/officeDocument/2006/relationships/image" Target="../media/image468.wmf"/><Relationship Id="rId9" Type="http://schemas.openxmlformats.org/officeDocument/2006/relationships/image" Target="../media/image473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wmf"/><Relationship Id="rId13" Type="http://schemas.openxmlformats.org/officeDocument/2006/relationships/image" Target="../media/image489.wmf"/><Relationship Id="rId3" Type="http://schemas.openxmlformats.org/officeDocument/2006/relationships/image" Target="../media/image480.wmf"/><Relationship Id="rId7" Type="http://schemas.openxmlformats.org/officeDocument/2006/relationships/image" Target="../media/image432.wmf"/><Relationship Id="rId12" Type="http://schemas.openxmlformats.org/officeDocument/2006/relationships/image" Target="../media/image488.wmf"/><Relationship Id="rId17" Type="http://schemas.openxmlformats.org/officeDocument/2006/relationships/image" Target="../media/image493.wmf"/><Relationship Id="rId2" Type="http://schemas.openxmlformats.org/officeDocument/2006/relationships/image" Target="../media/image479.wmf"/><Relationship Id="rId16" Type="http://schemas.openxmlformats.org/officeDocument/2006/relationships/image" Target="../media/image492.wmf"/><Relationship Id="rId1" Type="http://schemas.openxmlformats.org/officeDocument/2006/relationships/image" Target="../media/image478.wmf"/><Relationship Id="rId6" Type="http://schemas.openxmlformats.org/officeDocument/2006/relationships/image" Target="../media/image483.wmf"/><Relationship Id="rId11" Type="http://schemas.openxmlformats.org/officeDocument/2006/relationships/image" Target="../media/image487.wmf"/><Relationship Id="rId5" Type="http://schemas.openxmlformats.org/officeDocument/2006/relationships/image" Target="../media/image482.wmf"/><Relationship Id="rId15" Type="http://schemas.openxmlformats.org/officeDocument/2006/relationships/image" Target="../media/image491.wmf"/><Relationship Id="rId10" Type="http://schemas.openxmlformats.org/officeDocument/2006/relationships/image" Target="../media/image486.wmf"/><Relationship Id="rId4" Type="http://schemas.openxmlformats.org/officeDocument/2006/relationships/image" Target="../media/image481.wmf"/><Relationship Id="rId9" Type="http://schemas.openxmlformats.org/officeDocument/2006/relationships/image" Target="../media/image485.wmf"/><Relationship Id="rId14" Type="http://schemas.openxmlformats.org/officeDocument/2006/relationships/image" Target="../media/image490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94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95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95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29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69.wmf"/><Relationship Id="rId5" Type="http://schemas.openxmlformats.org/officeDocument/2006/relationships/image" Target="../media/image31.wmf"/><Relationship Id="rId10" Type="http://schemas.openxmlformats.org/officeDocument/2006/relationships/image" Target="../media/image68.wmf"/><Relationship Id="rId4" Type="http://schemas.openxmlformats.org/officeDocument/2006/relationships/image" Target="../media/image30.wmf"/><Relationship Id="rId9" Type="http://schemas.openxmlformats.org/officeDocument/2006/relationships/image" Target="../media/image67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96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96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8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97.wmf"/><Relationship Id="rId1" Type="http://schemas.openxmlformats.org/officeDocument/2006/relationships/image" Target="../media/image27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30.wmf"/><Relationship Id="rId9" Type="http://schemas.openxmlformats.org/officeDocument/2006/relationships/image" Target="../media/image10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62.wmf"/><Relationship Id="rId6" Type="http://schemas.openxmlformats.org/officeDocument/2006/relationships/image" Target="../media/image24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497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5" Type="http://schemas.openxmlformats.org/officeDocument/2006/relationships/image" Target="../media/image113.wmf"/><Relationship Id="rId10" Type="http://schemas.openxmlformats.org/officeDocument/2006/relationships/image" Target="../media/image118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497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5" Type="http://schemas.openxmlformats.org/officeDocument/2006/relationships/image" Target="../media/image113.wmf"/><Relationship Id="rId10" Type="http://schemas.openxmlformats.org/officeDocument/2006/relationships/image" Target="../media/image118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27.wmf"/><Relationship Id="rId6" Type="http://schemas.openxmlformats.org/officeDocument/2006/relationships/image" Target="../media/image52.wmf"/><Relationship Id="rId11" Type="http://schemas.openxmlformats.org/officeDocument/2006/relationships/image" Target="../media/image37.wmf"/><Relationship Id="rId5" Type="http://schemas.openxmlformats.org/officeDocument/2006/relationships/image" Target="../media/image5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9.wmf"/><Relationship Id="rId3" Type="http://schemas.openxmlformats.org/officeDocument/2006/relationships/image" Target="../media/image231.wmf"/><Relationship Id="rId7" Type="http://schemas.openxmlformats.org/officeDocument/2006/relationships/image" Target="../media/image498.wmf"/><Relationship Id="rId12" Type="http://schemas.openxmlformats.org/officeDocument/2006/relationships/image" Target="../media/image503.wmf"/><Relationship Id="rId2" Type="http://schemas.openxmlformats.org/officeDocument/2006/relationships/image" Target="../media/image230.wmf"/><Relationship Id="rId1" Type="http://schemas.openxmlformats.org/officeDocument/2006/relationships/image" Target="../media/image27.wmf"/><Relationship Id="rId6" Type="http://schemas.openxmlformats.org/officeDocument/2006/relationships/image" Target="../media/image233.wmf"/><Relationship Id="rId11" Type="http://schemas.openxmlformats.org/officeDocument/2006/relationships/image" Target="../media/image502.wmf"/><Relationship Id="rId5" Type="http://schemas.openxmlformats.org/officeDocument/2006/relationships/image" Target="../media/image232.wmf"/><Relationship Id="rId10" Type="http://schemas.openxmlformats.org/officeDocument/2006/relationships/image" Target="../media/image501.wmf"/><Relationship Id="rId4" Type="http://schemas.openxmlformats.org/officeDocument/2006/relationships/image" Target="../media/image30.wmf"/><Relationship Id="rId9" Type="http://schemas.openxmlformats.org/officeDocument/2006/relationships/image" Target="../media/image500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6.wmf"/><Relationship Id="rId2" Type="http://schemas.openxmlformats.org/officeDocument/2006/relationships/image" Target="../media/image505.wmf"/><Relationship Id="rId1" Type="http://schemas.openxmlformats.org/officeDocument/2006/relationships/image" Target="../media/image504.wmf"/><Relationship Id="rId4" Type="http://schemas.openxmlformats.org/officeDocument/2006/relationships/image" Target="../media/image507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12" Type="http://schemas.openxmlformats.org/officeDocument/2006/relationships/image" Target="../media/image155.wmf"/><Relationship Id="rId2" Type="http://schemas.openxmlformats.org/officeDocument/2006/relationships/image" Target="../media/image146.wmf"/><Relationship Id="rId1" Type="http://schemas.openxmlformats.org/officeDocument/2006/relationships/image" Target="../media/image27.wmf"/><Relationship Id="rId6" Type="http://schemas.openxmlformats.org/officeDocument/2006/relationships/image" Target="../media/image150.wmf"/><Relationship Id="rId11" Type="http://schemas.openxmlformats.org/officeDocument/2006/relationships/image" Target="../media/image154.wmf"/><Relationship Id="rId5" Type="http://schemas.openxmlformats.org/officeDocument/2006/relationships/image" Target="../media/image149.wmf"/><Relationship Id="rId10" Type="http://schemas.openxmlformats.org/officeDocument/2006/relationships/image" Target="../media/image104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5" Type="http://schemas.openxmlformats.org/officeDocument/2006/relationships/image" Target="../media/image159.wmf"/><Relationship Id="rId10" Type="http://schemas.openxmlformats.org/officeDocument/2006/relationships/image" Target="../media/image118.wmf"/><Relationship Id="rId4" Type="http://schemas.openxmlformats.org/officeDocument/2006/relationships/image" Target="../media/image158.wmf"/><Relationship Id="rId9" Type="http://schemas.openxmlformats.org/officeDocument/2006/relationships/image" Target="../media/image11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18" Type="http://schemas.openxmlformats.org/officeDocument/2006/relationships/image" Target="../media/image43.wmf"/><Relationship Id="rId3" Type="http://schemas.openxmlformats.org/officeDocument/2006/relationships/image" Target="../media/image29.wmf"/><Relationship Id="rId21" Type="http://schemas.openxmlformats.org/officeDocument/2006/relationships/image" Target="../media/image46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17" Type="http://schemas.openxmlformats.org/officeDocument/2006/relationships/image" Target="../media/image42.wmf"/><Relationship Id="rId2" Type="http://schemas.openxmlformats.org/officeDocument/2006/relationships/image" Target="../media/image28.wmf"/><Relationship Id="rId16" Type="http://schemas.openxmlformats.org/officeDocument/2006/relationships/image" Target="../media/image41.wmf"/><Relationship Id="rId20" Type="http://schemas.openxmlformats.org/officeDocument/2006/relationships/image" Target="../media/image45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69.wmf"/><Relationship Id="rId5" Type="http://schemas.openxmlformats.org/officeDocument/2006/relationships/image" Target="../media/image31.wmf"/><Relationship Id="rId15" Type="http://schemas.openxmlformats.org/officeDocument/2006/relationships/image" Target="../media/image40.wmf"/><Relationship Id="rId10" Type="http://schemas.openxmlformats.org/officeDocument/2006/relationships/image" Target="../media/image68.wmf"/><Relationship Id="rId19" Type="http://schemas.openxmlformats.org/officeDocument/2006/relationships/image" Target="../media/image44.wmf"/><Relationship Id="rId4" Type="http://schemas.openxmlformats.org/officeDocument/2006/relationships/image" Target="../media/image30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Relationship Id="rId22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18" Type="http://schemas.openxmlformats.org/officeDocument/2006/relationships/image" Target="../media/image88.wmf"/><Relationship Id="rId3" Type="http://schemas.openxmlformats.org/officeDocument/2006/relationships/image" Target="../media/image74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17" Type="http://schemas.openxmlformats.org/officeDocument/2006/relationships/image" Target="../media/image87.wmf"/><Relationship Id="rId2" Type="http://schemas.openxmlformats.org/officeDocument/2006/relationships/image" Target="../media/image73.wmf"/><Relationship Id="rId16" Type="http://schemas.openxmlformats.org/officeDocument/2006/relationships/image" Target="../media/image86.wmf"/><Relationship Id="rId20" Type="http://schemas.openxmlformats.org/officeDocument/2006/relationships/image" Target="../media/image90.wmf"/><Relationship Id="rId1" Type="http://schemas.openxmlformats.org/officeDocument/2006/relationships/image" Target="../media/image27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5" Type="http://schemas.openxmlformats.org/officeDocument/2006/relationships/image" Target="../media/image85.wmf"/><Relationship Id="rId10" Type="http://schemas.openxmlformats.org/officeDocument/2006/relationships/image" Target="../media/image80.wmf"/><Relationship Id="rId19" Type="http://schemas.openxmlformats.org/officeDocument/2006/relationships/image" Target="../media/image89.wmf"/><Relationship Id="rId4" Type="http://schemas.openxmlformats.org/officeDocument/2006/relationships/image" Target="../media/image30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5927-0336-4AA1-B301-E7BF106F18F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C7085-6A48-4C0C-9CB8-E4DB66D4F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7085-6A48-4C0C-9CB8-E4DB66D4F55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60949" y="4927159"/>
            <a:ext cx="5225568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60949" y="3609474"/>
            <a:ext cx="5225568" cy="12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9" y="928052"/>
            <a:ext cx="2213201" cy="1432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72"/>
            <a:ext cx="12192000" cy="4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=""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=""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2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="" xmlns:a16="http://schemas.microsoft.com/office/drawing/2014/main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="" xmlns:a16="http://schemas.microsoft.com/office/drawing/2014/main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3" y="1148862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40DBE3F9-F481-440C-A0D3-051D1AA86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53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2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188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" y="3335252"/>
            <a:ext cx="1802732" cy="2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8" y="5912018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AF0085D8-1383-4A9B-8F89-0CB7B767762F}"/>
              </a:ext>
            </a:extLst>
          </p:cNvPr>
          <p:cNvSpPr/>
          <p:nvPr userDrawn="1"/>
        </p:nvSpPr>
        <p:spPr>
          <a:xfrm>
            <a:off x="-1" y="1815714"/>
            <a:ext cx="3396343" cy="42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4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707" r:id="rId9"/>
    <p:sldLayoutId id="2147483708" r:id="rId10"/>
    <p:sldLayoutId id="2147483656" r:id="rId11"/>
    <p:sldLayoutId id="2147483687" r:id="rId12"/>
    <p:sldLayoutId id="2147483709" r:id="rId13"/>
    <p:sldLayoutId id="214748371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5.bin"/><Relationship Id="rId39" Type="http://schemas.openxmlformats.org/officeDocument/2006/relationships/image" Target="../media/image86.wmf"/><Relationship Id="rId3" Type="http://schemas.openxmlformats.org/officeDocument/2006/relationships/image" Target="../media/image25.png"/><Relationship Id="rId21" Type="http://schemas.openxmlformats.org/officeDocument/2006/relationships/image" Target="../media/image77.wmf"/><Relationship Id="rId34" Type="http://schemas.openxmlformats.org/officeDocument/2006/relationships/oleObject" Target="../embeddings/oleObject99.bin"/><Relationship Id="rId42" Type="http://schemas.openxmlformats.org/officeDocument/2006/relationships/oleObject" Target="../embeddings/oleObject103.bin"/><Relationship Id="rId47" Type="http://schemas.openxmlformats.org/officeDocument/2006/relationships/image" Target="../media/image90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3.wmf"/><Relationship Id="rId38" Type="http://schemas.openxmlformats.org/officeDocument/2006/relationships/oleObject" Target="../embeddings/oleObject101.bin"/><Relationship Id="rId46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81.wmf"/><Relationship Id="rId41" Type="http://schemas.openxmlformats.org/officeDocument/2006/relationships/image" Target="../media/image8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9.png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8.bin"/><Relationship Id="rId37" Type="http://schemas.openxmlformats.org/officeDocument/2006/relationships/image" Target="../media/image85.wmf"/><Relationship Id="rId40" Type="http://schemas.openxmlformats.org/officeDocument/2006/relationships/oleObject" Target="../embeddings/oleObject102.bin"/><Relationship Id="rId45" Type="http://schemas.openxmlformats.org/officeDocument/2006/relationships/image" Target="../media/image89.wmf"/><Relationship Id="rId5" Type="http://schemas.openxmlformats.org/officeDocument/2006/relationships/image" Target="../media/image88.png"/><Relationship Id="rId15" Type="http://schemas.openxmlformats.org/officeDocument/2006/relationships/image" Target="../media/image30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96.bin"/><Relationship Id="rId36" Type="http://schemas.openxmlformats.org/officeDocument/2006/relationships/oleObject" Target="../embeddings/oleObject100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76.wmf"/><Relationship Id="rId31" Type="http://schemas.openxmlformats.org/officeDocument/2006/relationships/image" Target="../media/image82.wmf"/><Relationship Id="rId44" Type="http://schemas.openxmlformats.org/officeDocument/2006/relationships/oleObject" Target="../embeddings/oleObject104.bin"/><Relationship Id="rId4" Type="http://schemas.openxmlformats.org/officeDocument/2006/relationships/image" Target="../media/image26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97.bin"/><Relationship Id="rId35" Type="http://schemas.openxmlformats.org/officeDocument/2006/relationships/image" Target="../media/image84.wmf"/><Relationship Id="rId43" Type="http://schemas.openxmlformats.org/officeDocument/2006/relationships/image" Target="../media/image8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96.wmf"/><Relationship Id="rId3" Type="http://schemas.openxmlformats.org/officeDocument/2006/relationships/image" Target="../media/image25.png"/><Relationship Id="rId7" Type="http://schemas.openxmlformats.org/officeDocument/2006/relationships/image" Target="../media/image91.wmf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56.png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92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94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18.bin"/><Relationship Id="rId26" Type="http://schemas.openxmlformats.org/officeDocument/2006/relationships/oleObject" Target="../embeddings/oleObject122.bin"/><Relationship Id="rId39" Type="http://schemas.openxmlformats.org/officeDocument/2006/relationships/image" Target="../media/image111.wmf"/><Relationship Id="rId21" Type="http://schemas.openxmlformats.org/officeDocument/2006/relationships/image" Target="../media/image102.wmf"/><Relationship Id="rId34" Type="http://schemas.openxmlformats.org/officeDocument/2006/relationships/oleObject" Target="../embeddings/oleObject126.bin"/><Relationship Id="rId42" Type="http://schemas.openxmlformats.org/officeDocument/2006/relationships/oleObject" Target="../embeddings/oleObject130.bin"/><Relationship Id="rId47" Type="http://schemas.openxmlformats.org/officeDocument/2006/relationships/image" Target="../media/image115.wmf"/><Relationship Id="rId50" Type="http://schemas.openxmlformats.org/officeDocument/2006/relationships/oleObject" Target="../embeddings/oleObject134.bin"/><Relationship Id="rId55" Type="http://schemas.openxmlformats.org/officeDocument/2006/relationships/image" Target="../media/image119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38" Type="http://schemas.openxmlformats.org/officeDocument/2006/relationships/oleObject" Target="../embeddings/oleObject128.bin"/><Relationship Id="rId46" Type="http://schemas.openxmlformats.org/officeDocument/2006/relationships/oleObject" Target="../embeddings/oleObject132.bin"/><Relationship Id="rId59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29" Type="http://schemas.openxmlformats.org/officeDocument/2006/relationships/image" Target="../media/image106.wmf"/><Relationship Id="rId41" Type="http://schemas.openxmlformats.org/officeDocument/2006/relationships/image" Target="../media/image112.wmf"/><Relationship Id="rId54" Type="http://schemas.openxmlformats.org/officeDocument/2006/relationships/oleObject" Target="../embeddings/oleObject13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98.wmf"/><Relationship Id="rId24" Type="http://schemas.openxmlformats.org/officeDocument/2006/relationships/oleObject" Target="../embeddings/oleObject121.bin"/><Relationship Id="rId32" Type="http://schemas.openxmlformats.org/officeDocument/2006/relationships/oleObject" Target="../embeddings/oleObject125.bin"/><Relationship Id="rId37" Type="http://schemas.openxmlformats.org/officeDocument/2006/relationships/image" Target="../media/image110.wmf"/><Relationship Id="rId40" Type="http://schemas.openxmlformats.org/officeDocument/2006/relationships/oleObject" Target="../embeddings/oleObject129.bin"/><Relationship Id="rId45" Type="http://schemas.openxmlformats.org/officeDocument/2006/relationships/image" Target="../media/image114.wmf"/><Relationship Id="rId53" Type="http://schemas.openxmlformats.org/officeDocument/2006/relationships/image" Target="../media/image118.wmf"/><Relationship Id="rId58" Type="http://schemas.openxmlformats.org/officeDocument/2006/relationships/oleObject" Target="../embeddings/oleObject138.bin"/><Relationship Id="rId5" Type="http://schemas.openxmlformats.org/officeDocument/2006/relationships/image" Target="../media/image122.png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23.bin"/><Relationship Id="rId36" Type="http://schemas.openxmlformats.org/officeDocument/2006/relationships/oleObject" Target="../embeddings/oleObject127.bin"/><Relationship Id="rId49" Type="http://schemas.openxmlformats.org/officeDocument/2006/relationships/image" Target="../media/image116.wmf"/><Relationship Id="rId57" Type="http://schemas.openxmlformats.org/officeDocument/2006/relationships/image" Target="../media/image120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01.wmf"/><Relationship Id="rId31" Type="http://schemas.openxmlformats.org/officeDocument/2006/relationships/image" Target="../media/image107.wmf"/><Relationship Id="rId44" Type="http://schemas.openxmlformats.org/officeDocument/2006/relationships/oleObject" Target="../embeddings/oleObject131.bin"/><Relationship Id="rId52" Type="http://schemas.openxmlformats.org/officeDocument/2006/relationships/oleObject" Target="../embeddings/oleObject135.bin"/><Relationship Id="rId4" Type="http://schemas.openxmlformats.org/officeDocument/2006/relationships/image" Target="../media/image26.png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0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24.bin"/><Relationship Id="rId35" Type="http://schemas.openxmlformats.org/officeDocument/2006/relationships/image" Target="../media/image109.wmf"/><Relationship Id="rId43" Type="http://schemas.openxmlformats.org/officeDocument/2006/relationships/image" Target="../media/image113.wmf"/><Relationship Id="rId48" Type="http://schemas.openxmlformats.org/officeDocument/2006/relationships/oleObject" Target="../embeddings/oleObject133.bin"/><Relationship Id="rId56" Type="http://schemas.openxmlformats.org/officeDocument/2006/relationships/oleObject" Target="../embeddings/oleObject137.bin"/><Relationship Id="rId8" Type="http://schemas.openxmlformats.org/officeDocument/2006/relationships/oleObject" Target="../embeddings/oleObject113.bin"/><Relationship Id="rId51" Type="http://schemas.openxmlformats.org/officeDocument/2006/relationships/image" Target="../media/image117.wmf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44.bin"/><Relationship Id="rId26" Type="http://schemas.openxmlformats.org/officeDocument/2006/relationships/oleObject" Target="../embeddings/oleObject148.bin"/><Relationship Id="rId39" Type="http://schemas.openxmlformats.org/officeDocument/2006/relationships/image" Target="../media/image133.wmf"/><Relationship Id="rId21" Type="http://schemas.openxmlformats.org/officeDocument/2006/relationships/image" Target="../media/image127.wmf"/><Relationship Id="rId34" Type="http://schemas.openxmlformats.org/officeDocument/2006/relationships/oleObject" Target="../embeddings/oleObject152.bin"/><Relationship Id="rId42" Type="http://schemas.openxmlformats.org/officeDocument/2006/relationships/oleObject" Target="../embeddings/oleObject156.bin"/><Relationship Id="rId47" Type="http://schemas.openxmlformats.org/officeDocument/2006/relationships/image" Target="../media/image137.wmf"/><Relationship Id="rId50" Type="http://schemas.openxmlformats.org/officeDocument/2006/relationships/oleObject" Target="../embeddings/oleObject160.bin"/><Relationship Id="rId55" Type="http://schemas.openxmlformats.org/officeDocument/2006/relationships/image" Target="../media/image141.wmf"/><Relationship Id="rId7" Type="http://schemas.openxmlformats.org/officeDocument/2006/relationships/image" Target="../media/image143.png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125.wmf"/><Relationship Id="rId25" Type="http://schemas.openxmlformats.org/officeDocument/2006/relationships/image" Target="../media/image128.wmf"/><Relationship Id="rId33" Type="http://schemas.openxmlformats.org/officeDocument/2006/relationships/image" Target="../media/image130.wmf"/><Relationship Id="rId38" Type="http://schemas.openxmlformats.org/officeDocument/2006/relationships/oleObject" Target="../embeddings/oleObject154.bin"/><Relationship Id="rId46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3.bin"/><Relationship Id="rId20" Type="http://schemas.openxmlformats.org/officeDocument/2006/relationships/oleObject" Target="../embeddings/oleObject145.bin"/><Relationship Id="rId29" Type="http://schemas.openxmlformats.org/officeDocument/2006/relationships/image" Target="../media/image129.wmf"/><Relationship Id="rId41" Type="http://schemas.openxmlformats.org/officeDocument/2006/relationships/image" Target="../media/image134.wmf"/><Relationship Id="rId54" Type="http://schemas.openxmlformats.org/officeDocument/2006/relationships/oleObject" Target="../embeddings/oleObject16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2.png"/><Relationship Id="rId11" Type="http://schemas.openxmlformats.org/officeDocument/2006/relationships/image" Target="../media/image122.wmf"/><Relationship Id="rId24" Type="http://schemas.openxmlformats.org/officeDocument/2006/relationships/oleObject" Target="../embeddings/oleObject147.bin"/><Relationship Id="rId32" Type="http://schemas.openxmlformats.org/officeDocument/2006/relationships/oleObject" Target="../embeddings/oleObject151.bin"/><Relationship Id="rId37" Type="http://schemas.openxmlformats.org/officeDocument/2006/relationships/image" Target="../media/image132.wmf"/><Relationship Id="rId40" Type="http://schemas.openxmlformats.org/officeDocument/2006/relationships/oleObject" Target="../embeddings/oleObject155.bin"/><Relationship Id="rId45" Type="http://schemas.openxmlformats.org/officeDocument/2006/relationships/image" Target="../media/image136.wmf"/><Relationship Id="rId53" Type="http://schemas.openxmlformats.org/officeDocument/2006/relationships/image" Target="../media/image140.wmf"/><Relationship Id="rId5" Type="http://schemas.openxmlformats.org/officeDocument/2006/relationships/image" Target="../media/image122.png"/><Relationship Id="rId15" Type="http://schemas.openxmlformats.org/officeDocument/2006/relationships/image" Target="../media/image124.wmf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149.bin"/><Relationship Id="rId36" Type="http://schemas.openxmlformats.org/officeDocument/2006/relationships/oleObject" Target="../embeddings/oleObject153.bin"/><Relationship Id="rId49" Type="http://schemas.openxmlformats.org/officeDocument/2006/relationships/image" Target="../media/image138.wmf"/><Relationship Id="rId10" Type="http://schemas.openxmlformats.org/officeDocument/2006/relationships/oleObject" Target="../embeddings/oleObject140.bin"/><Relationship Id="rId19" Type="http://schemas.openxmlformats.org/officeDocument/2006/relationships/image" Target="../media/image126.wmf"/><Relationship Id="rId31" Type="http://schemas.openxmlformats.org/officeDocument/2006/relationships/image" Target="../media/image106.wmf"/><Relationship Id="rId44" Type="http://schemas.openxmlformats.org/officeDocument/2006/relationships/oleObject" Target="../embeddings/oleObject157.bin"/><Relationship Id="rId52" Type="http://schemas.openxmlformats.org/officeDocument/2006/relationships/oleObject" Target="../embeddings/oleObject161.bin"/><Relationship Id="rId4" Type="http://schemas.openxmlformats.org/officeDocument/2006/relationships/image" Target="../media/image26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42.bin"/><Relationship Id="rId22" Type="http://schemas.openxmlformats.org/officeDocument/2006/relationships/oleObject" Target="../embeddings/oleObject146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150.bin"/><Relationship Id="rId35" Type="http://schemas.openxmlformats.org/officeDocument/2006/relationships/image" Target="../media/image131.wmf"/><Relationship Id="rId43" Type="http://schemas.openxmlformats.org/officeDocument/2006/relationships/image" Target="../media/image135.wmf"/><Relationship Id="rId48" Type="http://schemas.openxmlformats.org/officeDocument/2006/relationships/oleObject" Target="../embeddings/oleObject159.bin"/><Relationship Id="rId8" Type="http://schemas.openxmlformats.org/officeDocument/2006/relationships/oleObject" Target="../embeddings/oleObject139.bin"/><Relationship Id="rId51" Type="http://schemas.openxmlformats.org/officeDocument/2006/relationships/image" Target="../media/image139.wmf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96.wmf"/><Relationship Id="rId3" Type="http://schemas.openxmlformats.org/officeDocument/2006/relationships/image" Target="../media/image25.png"/><Relationship Id="rId7" Type="http://schemas.openxmlformats.org/officeDocument/2006/relationships/image" Target="../media/image142.wmf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5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3.bin"/><Relationship Id="rId11" Type="http://schemas.openxmlformats.org/officeDocument/2006/relationships/oleObject" Target="../embeddings/oleObject165.bin"/><Relationship Id="rId5" Type="http://schemas.openxmlformats.org/officeDocument/2006/relationships/image" Target="../media/image148.png"/><Relationship Id="rId15" Type="http://schemas.openxmlformats.org/officeDocument/2006/relationships/oleObject" Target="../embeddings/oleObject167.bin"/><Relationship Id="rId10" Type="http://schemas.openxmlformats.org/officeDocument/2006/relationships/image" Target="../media/image14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44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175.bin"/><Relationship Id="rId26" Type="http://schemas.openxmlformats.org/officeDocument/2006/relationships/oleObject" Target="../embeddings/oleObject179.bin"/><Relationship Id="rId39" Type="http://schemas.openxmlformats.org/officeDocument/2006/relationships/image" Target="../media/image111.wmf"/><Relationship Id="rId21" Type="http://schemas.openxmlformats.org/officeDocument/2006/relationships/image" Target="../media/image152.wmf"/><Relationship Id="rId34" Type="http://schemas.openxmlformats.org/officeDocument/2006/relationships/oleObject" Target="../embeddings/oleObject183.bin"/><Relationship Id="rId42" Type="http://schemas.openxmlformats.org/officeDocument/2006/relationships/oleObject" Target="../embeddings/oleObject187.bin"/><Relationship Id="rId47" Type="http://schemas.openxmlformats.org/officeDocument/2006/relationships/image" Target="../media/image115.wmf"/><Relationship Id="rId50" Type="http://schemas.openxmlformats.org/officeDocument/2006/relationships/oleObject" Target="../embeddings/oleObject191.bin"/><Relationship Id="rId55" Type="http://schemas.openxmlformats.org/officeDocument/2006/relationships/image" Target="../media/image119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72.bin"/><Relationship Id="rId17" Type="http://schemas.openxmlformats.org/officeDocument/2006/relationships/image" Target="../media/image150.wmf"/><Relationship Id="rId25" Type="http://schemas.openxmlformats.org/officeDocument/2006/relationships/image" Target="../media/image104.wmf"/><Relationship Id="rId33" Type="http://schemas.openxmlformats.org/officeDocument/2006/relationships/image" Target="../media/image157.wmf"/><Relationship Id="rId38" Type="http://schemas.openxmlformats.org/officeDocument/2006/relationships/oleObject" Target="../embeddings/oleObject185.bin"/><Relationship Id="rId46" Type="http://schemas.openxmlformats.org/officeDocument/2006/relationships/oleObject" Target="../embeddings/oleObject189.bin"/><Relationship Id="rId59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4.bin"/><Relationship Id="rId20" Type="http://schemas.openxmlformats.org/officeDocument/2006/relationships/oleObject" Target="../embeddings/oleObject176.bin"/><Relationship Id="rId29" Type="http://schemas.openxmlformats.org/officeDocument/2006/relationships/image" Target="../media/image155.wmf"/><Relationship Id="rId41" Type="http://schemas.openxmlformats.org/officeDocument/2006/relationships/image" Target="../media/image158.wmf"/><Relationship Id="rId54" Type="http://schemas.openxmlformats.org/officeDocument/2006/relationships/oleObject" Target="../embeddings/oleObject19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147.wmf"/><Relationship Id="rId24" Type="http://schemas.openxmlformats.org/officeDocument/2006/relationships/oleObject" Target="../embeddings/oleObject178.bin"/><Relationship Id="rId32" Type="http://schemas.openxmlformats.org/officeDocument/2006/relationships/oleObject" Target="../embeddings/oleObject182.bin"/><Relationship Id="rId37" Type="http://schemas.openxmlformats.org/officeDocument/2006/relationships/image" Target="../media/image110.wmf"/><Relationship Id="rId40" Type="http://schemas.openxmlformats.org/officeDocument/2006/relationships/oleObject" Target="../embeddings/oleObject186.bin"/><Relationship Id="rId45" Type="http://schemas.openxmlformats.org/officeDocument/2006/relationships/image" Target="../media/image114.wmf"/><Relationship Id="rId53" Type="http://schemas.openxmlformats.org/officeDocument/2006/relationships/image" Target="../media/image118.wmf"/><Relationship Id="rId58" Type="http://schemas.openxmlformats.org/officeDocument/2006/relationships/oleObject" Target="../embeddings/oleObject195.bin"/><Relationship Id="rId5" Type="http://schemas.openxmlformats.org/officeDocument/2006/relationships/image" Target="../media/image165.png"/><Relationship Id="rId15" Type="http://schemas.openxmlformats.org/officeDocument/2006/relationships/image" Target="../media/image149.wmf"/><Relationship Id="rId23" Type="http://schemas.openxmlformats.org/officeDocument/2006/relationships/image" Target="../media/image153.wmf"/><Relationship Id="rId28" Type="http://schemas.openxmlformats.org/officeDocument/2006/relationships/oleObject" Target="../embeddings/oleObject180.bin"/><Relationship Id="rId36" Type="http://schemas.openxmlformats.org/officeDocument/2006/relationships/oleObject" Target="../embeddings/oleObject184.bin"/><Relationship Id="rId49" Type="http://schemas.openxmlformats.org/officeDocument/2006/relationships/image" Target="../media/image116.wmf"/><Relationship Id="rId57" Type="http://schemas.openxmlformats.org/officeDocument/2006/relationships/image" Target="../media/image120.wmf"/><Relationship Id="rId10" Type="http://schemas.openxmlformats.org/officeDocument/2006/relationships/oleObject" Target="../embeddings/oleObject171.bin"/><Relationship Id="rId19" Type="http://schemas.openxmlformats.org/officeDocument/2006/relationships/image" Target="../media/image151.wmf"/><Relationship Id="rId31" Type="http://schemas.openxmlformats.org/officeDocument/2006/relationships/image" Target="../media/image156.wmf"/><Relationship Id="rId44" Type="http://schemas.openxmlformats.org/officeDocument/2006/relationships/oleObject" Target="../embeddings/oleObject188.bin"/><Relationship Id="rId52" Type="http://schemas.openxmlformats.org/officeDocument/2006/relationships/oleObject" Target="../embeddings/oleObject192.bin"/><Relationship Id="rId4" Type="http://schemas.openxmlformats.org/officeDocument/2006/relationships/image" Target="../media/image26.png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73.bin"/><Relationship Id="rId22" Type="http://schemas.openxmlformats.org/officeDocument/2006/relationships/oleObject" Target="../embeddings/oleObject177.bin"/><Relationship Id="rId27" Type="http://schemas.openxmlformats.org/officeDocument/2006/relationships/image" Target="../media/image154.wmf"/><Relationship Id="rId30" Type="http://schemas.openxmlformats.org/officeDocument/2006/relationships/oleObject" Target="../embeddings/oleObject181.bin"/><Relationship Id="rId35" Type="http://schemas.openxmlformats.org/officeDocument/2006/relationships/image" Target="../media/image109.wmf"/><Relationship Id="rId43" Type="http://schemas.openxmlformats.org/officeDocument/2006/relationships/image" Target="../media/image159.wmf"/><Relationship Id="rId48" Type="http://schemas.openxmlformats.org/officeDocument/2006/relationships/oleObject" Target="../embeddings/oleObject190.bin"/><Relationship Id="rId56" Type="http://schemas.openxmlformats.org/officeDocument/2006/relationships/oleObject" Target="../embeddings/oleObject194.bin"/><Relationship Id="rId8" Type="http://schemas.openxmlformats.org/officeDocument/2006/relationships/oleObject" Target="../embeddings/oleObject170.bin"/><Relationship Id="rId51" Type="http://schemas.openxmlformats.org/officeDocument/2006/relationships/image" Target="../media/image117.wmf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201.bin"/><Relationship Id="rId26" Type="http://schemas.openxmlformats.org/officeDocument/2006/relationships/oleObject" Target="../embeddings/oleObject205.bin"/><Relationship Id="rId39" Type="http://schemas.openxmlformats.org/officeDocument/2006/relationships/image" Target="../media/image171.wmf"/><Relationship Id="rId21" Type="http://schemas.openxmlformats.org/officeDocument/2006/relationships/image" Target="../media/image165.wmf"/><Relationship Id="rId34" Type="http://schemas.openxmlformats.org/officeDocument/2006/relationships/oleObject" Target="../embeddings/oleObject209.bin"/><Relationship Id="rId42" Type="http://schemas.openxmlformats.org/officeDocument/2006/relationships/oleObject" Target="../embeddings/oleObject213.bin"/><Relationship Id="rId47" Type="http://schemas.openxmlformats.org/officeDocument/2006/relationships/image" Target="../media/image175.wmf"/><Relationship Id="rId50" Type="http://schemas.openxmlformats.org/officeDocument/2006/relationships/oleObject" Target="../embeddings/oleObject217.bin"/><Relationship Id="rId55" Type="http://schemas.openxmlformats.org/officeDocument/2006/relationships/image" Target="../media/image179.wmf"/><Relationship Id="rId7" Type="http://schemas.openxmlformats.org/officeDocument/2006/relationships/image" Target="../media/image143.png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163.wmf"/><Relationship Id="rId25" Type="http://schemas.openxmlformats.org/officeDocument/2006/relationships/image" Target="../media/image166.wmf"/><Relationship Id="rId33" Type="http://schemas.openxmlformats.org/officeDocument/2006/relationships/image" Target="../media/image168.wmf"/><Relationship Id="rId38" Type="http://schemas.openxmlformats.org/officeDocument/2006/relationships/oleObject" Target="../embeddings/oleObject211.bin"/><Relationship Id="rId46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20" Type="http://schemas.openxmlformats.org/officeDocument/2006/relationships/oleObject" Target="../embeddings/oleObject202.bin"/><Relationship Id="rId29" Type="http://schemas.openxmlformats.org/officeDocument/2006/relationships/image" Target="../media/image167.wmf"/><Relationship Id="rId41" Type="http://schemas.openxmlformats.org/officeDocument/2006/relationships/image" Target="../media/image172.wmf"/><Relationship Id="rId54" Type="http://schemas.openxmlformats.org/officeDocument/2006/relationships/oleObject" Target="../embeddings/oleObject219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5.png"/><Relationship Id="rId11" Type="http://schemas.openxmlformats.org/officeDocument/2006/relationships/image" Target="../media/image146.wmf"/><Relationship Id="rId24" Type="http://schemas.openxmlformats.org/officeDocument/2006/relationships/oleObject" Target="../embeddings/oleObject204.bin"/><Relationship Id="rId32" Type="http://schemas.openxmlformats.org/officeDocument/2006/relationships/oleObject" Target="../embeddings/oleObject208.bin"/><Relationship Id="rId37" Type="http://schemas.openxmlformats.org/officeDocument/2006/relationships/image" Target="../media/image170.wmf"/><Relationship Id="rId40" Type="http://schemas.openxmlformats.org/officeDocument/2006/relationships/oleObject" Target="../embeddings/oleObject212.bin"/><Relationship Id="rId45" Type="http://schemas.openxmlformats.org/officeDocument/2006/relationships/image" Target="../media/image174.wmf"/><Relationship Id="rId53" Type="http://schemas.openxmlformats.org/officeDocument/2006/relationships/image" Target="../media/image178.wmf"/><Relationship Id="rId5" Type="http://schemas.openxmlformats.org/officeDocument/2006/relationships/image" Target="../media/image165.png"/><Relationship Id="rId15" Type="http://schemas.openxmlformats.org/officeDocument/2006/relationships/image" Target="../media/image162.wmf"/><Relationship Id="rId23" Type="http://schemas.openxmlformats.org/officeDocument/2006/relationships/image" Target="../media/image152.wmf"/><Relationship Id="rId28" Type="http://schemas.openxmlformats.org/officeDocument/2006/relationships/oleObject" Target="../embeddings/oleObject206.bin"/><Relationship Id="rId36" Type="http://schemas.openxmlformats.org/officeDocument/2006/relationships/oleObject" Target="../embeddings/oleObject210.bin"/><Relationship Id="rId49" Type="http://schemas.openxmlformats.org/officeDocument/2006/relationships/image" Target="../media/image176.wmf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64.wmf"/><Relationship Id="rId31" Type="http://schemas.openxmlformats.org/officeDocument/2006/relationships/image" Target="../media/image155.wmf"/><Relationship Id="rId44" Type="http://schemas.openxmlformats.org/officeDocument/2006/relationships/oleObject" Target="../embeddings/oleObject214.bin"/><Relationship Id="rId52" Type="http://schemas.openxmlformats.org/officeDocument/2006/relationships/oleObject" Target="../embeddings/oleObject218.bin"/><Relationship Id="rId4" Type="http://schemas.openxmlformats.org/officeDocument/2006/relationships/image" Target="../media/image26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99.bin"/><Relationship Id="rId22" Type="http://schemas.openxmlformats.org/officeDocument/2006/relationships/oleObject" Target="../embeddings/oleObject203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207.bin"/><Relationship Id="rId35" Type="http://schemas.openxmlformats.org/officeDocument/2006/relationships/image" Target="../media/image169.wmf"/><Relationship Id="rId43" Type="http://schemas.openxmlformats.org/officeDocument/2006/relationships/image" Target="../media/image173.wmf"/><Relationship Id="rId48" Type="http://schemas.openxmlformats.org/officeDocument/2006/relationships/oleObject" Target="../embeddings/oleObject216.bin"/><Relationship Id="rId8" Type="http://schemas.openxmlformats.org/officeDocument/2006/relationships/oleObject" Target="../embeddings/oleObject196.bin"/><Relationship Id="rId51" Type="http://schemas.openxmlformats.org/officeDocument/2006/relationships/image" Target="../media/image177.wmf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" Type="http://schemas.openxmlformats.org/officeDocument/2006/relationships/image" Target="../media/image181.png"/><Relationship Id="rId21" Type="http://schemas.openxmlformats.org/officeDocument/2006/relationships/image" Target="../media/image200.png"/><Relationship Id="rId34" Type="http://schemas.openxmlformats.org/officeDocument/2006/relationships/image" Target="../media/image213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33" Type="http://schemas.openxmlformats.org/officeDocument/2006/relationships/image" Target="../media/image212.png"/><Relationship Id="rId2" Type="http://schemas.openxmlformats.org/officeDocument/2006/relationships/image" Target="../media/image180.png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29" Type="http://schemas.openxmlformats.org/officeDocument/2006/relationships/image" Target="../media/image20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4.png"/><Relationship Id="rId11" Type="http://schemas.openxmlformats.org/officeDocument/2006/relationships/image" Target="../media/image190.png"/><Relationship Id="rId24" Type="http://schemas.openxmlformats.org/officeDocument/2006/relationships/image" Target="../media/image203.png"/><Relationship Id="rId32" Type="http://schemas.openxmlformats.org/officeDocument/2006/relationships/image" Target="../media/image211.png"/><Relationship Id="rId5" Type="http://schemas.openxmlformats.org/officeDocument/2006/relationships/image" Target="../media/image183.png"/><Relationship Id="rId15" Type="http://schemas.openxmlformats.org/officeDocument/2006/relationships/image" Target="../media/image194.png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10" Type="http://schemas.openxmlformats.org/officeDocument/2006/relationships/image" Target="../media/image189.png"/><Relationship Id="rId19" Type="http://schemas.openxmlformats.org/officeDocument/2006/relationships/image" Target="../media/image198.png"/><Relationship Id="rId31" Type="http://schemas.openxmlformats.org/officeDocument/2006/relationships/image" Target="../media/image210.png"/><Relationship Id="rId4" Type="http://schemas.openxmlformats.org/officeDocument/2006/relationships/image" Target="../media/image182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217.wmf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2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30.bin"/><Relationship Id="rId26" Type="http://schemas.openxmlformats.org/officeDocument/2006/relationships/oleObject" Target="../embeddings/oleObject234.bin"/><Relationship Id="rId3" Type="http://schemas.openxmlformats.org/officeDocument/2006/relationships/image" Target="../media/image25.png"/><Relationship Id="rId21" Type="http://schemas.openxmlformats.org/officeDocument/2006/relationships/image" Target="../media/image219.wmf"/><Relationship Id="rId7" Type="http://schemas.openxmlformats.org/officeDocument/2006/relationships/image" Target="../media/image218.wmf"/><Relationship Id="rId12" Type="http://schemas.openxmlformats.org/officeDocument/2006/relationships/oleObject" Target="../embeddings/oleObject227.bin"/><Relationship Id="rId17" Type="http://schemas.openxmlformats.org/officeDocument/2006/relationships/image" Target="../media/image31.wmf"/><Relationship Id="rId25" Type="http://schemas.openxmlformats.org/officeDocument/2006/relationships/image" Target="../media/image2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9.bin"/><Relationship Id="rId20" Type="http://schemas.openxmlformats.org/officeDocument/2006/relationships/oleObject" Target="../embeddings/oleObject231.bin"/><Relationship Id="rId29" Type="http://schemas.openxmlformats.org/officeDocument/2006/relationships/image" Target="../media/image223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4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33.bin"/><Relationship Id="rId32" Type="http://schemas.openxmlformats.org/officeDocument/2006/relationships/image" Target="../media/image225.png"/><Relationship Id="rId5" Type="http://schemas.openxmlformats.org/officeDocument/2006/relationships/image" Target="../media/image230.png"/><Relationship Id="rId15" Type="http://schemas.openxmlformats.org/officeDocument/2006/relationships/image" Target="../media/image30.wmf"/><Relationship Id="rId23" Type="http://schemas.openxmlformats.org/officeDocument/2006/relationships/image" Target="../media/image220.wmf"/><Relationship Id="rId28" Type="http://schemas.openxmlformats.org/officeDocument/2006/relationships/oleObject" Target="../embeddings/oleObject235.bin"/><Relationship Id="rId10" Type="http://schemas.openxmlformats.org/officeDocument/2006/relationships/oleObject" Target="../embeddings/oleObject226.bin"/><Relationship Id="rId19" Type="http://schemas.openxmlformats.org/officeDocument/2006/relationships/image" Target="../media/image32.wmf"/><Relationship Id="rId31" Type="http://schemas.openxmlformats.org/officeDocument/2006/relationships/image" Target="../media/image224.wmf"/><Relationship Id="rId4" Type="http://schemas.openxmlformats.org/officeDocument/2006/relationships/image" Target="../media/image26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28.bin"/><Relationship Id="rId22" Type="http://schemas.openxmlformats.org/officeDocument/2006/relationships/oleObject" Target="../embeddings/oleObject232.bin"/><Relationship Id="rId27" Type="http://schemas.openxmlformats.org/officeDocument/2006/relationships/image" Target="../media/image222.wmf"/><Relationship Id="rId30" Type="http://schemas.openxmlformats.org/officeDocument/2006/relationships/oleObject" Target="../embeddings/oleObject2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13" Type="http://schemas.openxmlformats.org/officeDocument/2006/relationships/image" Target="../media/image222.png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38.bin"/><Relationship Id="rId12" Type="http://schemas.openxmlformats.org/officeDocument/2006/relationships/image" Target="../media/image2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6.wmf"/><Relationship Id="rId11" Type="http://schemas.openxmlformats.org/officeDocument/2006/relationships/oleObject" Target="../embeddings/oleObject240.bin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228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47.bin"/><Relationship Id="rId26" Type="http://schemas.openxmlformats.org/officeDocument/2006/relationships/oleObject" Target="../embeddings/oleObject251.bin"/><Relationship Id="rId39" Type="http://schemas.openxmlformats.org/officeDocument/2006/relationships/image" Target="../media/image239.wmf"/><Relationship Id="rId3" Type="http://schemas.openxmlformats.org/officeDocument/2006/relationships/image" Target="../media/image25.png"/><Relationship Id="rId21" Type="http://schemas.openxmlformats.org/officeDocument/2006/relationships/image" Target="../media/image78.wmf"/><Relationship Id="rId34" Type="http://schemas.openxmlformats.org/officeDocument/2006/relationships/oleObject" Target="../embeddings/oleObject255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44.bin"/><Relationship Id="rId17" Type="http://schemas.openxmlformats.org/officeDocument/2006/relationships/image" Target="../media/image233.wmf"/><Relationship Id="rId25" Type="http://schemas.openxmlformats.org/officeDocument/2006/relationships/image" Target="../media/image80.wmf"/><Relationship Id="rId33" Type="http://schemas.openxmlformats.org/officeDocument/2006/relationships/image" Target="../media/image236.wmf"/><Relationship Id="rId38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6.bin"/><Relationship Id="rId20" Type="http://schemas.openxmlformats.org/officeDocument/2006/relationships/oleObject" Target="../embeddings/oleObject248.bin"/><Relationship Id="rId29" Type="http://schemas.openxmlformats.org/officeDocument/2006/relationships/image" Target="../media/image82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1.bin"/><Relationship Id="rId11" Type="http://schemas.openxmlformats.org/officeDocument/2006/relationships/image" Target="../media/image231.wmf"/><Relationship Id="rId24" Type="http://schemas.openxmlformats.org/officeDocument/2006/relationships/oleObject" Target="../embeddings/oleObject250.bin"/><Relationship Id="rId32" Type="http://schemas.openxmlformats.org/officeDocument/2006/relationships/oleObject" Target="../embeddings/oleObject254.bin"/><Relationship Id="rId37" Type="http://schemas.openxmlformats.org/officeDocument/2006/relationships/image" Target="../media/image238.wmf"/><Relationship Id="rId5" Type="http://schemas.openxmlformats.org/officeDocument/2006/relationships/image" Target="../media/image242.png"/><Relationship Id="rId15" Type="http://schemas.openxmlformats.org/officeDocument/2006/relationships/image" Target="../media/image232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252.bin"/><Relationship Id="rId36" Type="http://schemas.openxmlformats.org/officeDocument/2006/relationships/oleObject" Target="../embeddings/oleObject256.bin"/><Relationship Id="rId10" Type="http://schemas.openxmlformats.org/officeDocument/2006/relationships/oleObject" Target="../embeddings/oleObject243.bin"/><Relationship Id="rId19" Type="http://schemas.openxmlformats.org/officeDocument/2006/relationships/image" Target="../media/image234.wmf"/><Relationship Id="rId31" Type="http://schemas.openxmlformats.org/officeDocument/2006/relationships/image" Target="../media/image235.wmf"/><Relationship Id="rId4" Type="http://schemas.openxmlformats.org/officeDocument/2006/relationships/image" Target="../media/image26.png"/><Relationship Id="rId9" Type="http://schemas.openxmlformats.org/officeDocument/2006/relationships/image" Target="../media/image230.wmf"/><Relationship Id="rId14" Type="http://schemas.openxmlformats.org/officeDocument/2006/relationships/oleObject" Target="../embeddings/oleObject245.bin"/><Relationship Id="rId22" Type="http://schemas.openxmlformats.org/officeDocument/2006/relationships/oleObject" Target="../embeddings/oleObject249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253.bin"/><Relationship Id="rId35" Type="http://schemas.openxmlformats.org/officeDocument/2006/relationships/image" Target="../media/image2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9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264.bin"/><Relationship Id="rId26" Type="http://schemas.openxmlformats.org/officeDocument/2006/relationships/oleObject" Target="../embeddings/oleObject268.bin"/><Relationship Id="rId39" Type="http://schemas.openxmlformats.org/officeDocument/2006/relationships/image" Target="../media/image252.wmf"/><Relationship Id="rId3" Type="http://schemas.openxmlformats.org/officeDocument/2006/relationships/image" Target="../media/image25.png"/><Relationship Id="rId21" Type="http://schemas.openxmlformats.org/officeDocument/2006/relationships/image" Target="../media/image102.wmf"/><Relationship Id="rId34" Type="http://schemas.openxmlformats.org/officeDocument/2006/relationships/oleObject" Target="../embeddings/oleObject272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1.bin"/><Relationship Id="rId17" Type="http://schemas.openxmlformats.org/officeDocument/2006/relationships/image" Target="../media/image243.wmf"/><Relationship Id="rId25" Type="http://schemas.openxmlformats.org/officeDocument/2006/relationships/image" Target="../media/image246.wmf"/><Relationship Id="rId33" Type="http://schemas.openxmlformats.org/officeDocument/2006/relationships/image" Target="../media/image249.wmf"/><Relationship Id="rId38" Type="http://schemas.openxmlformats.org/officeDocument/2006/relationships/oleObject" Target="../embeddings/oleObject2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3.bin"/><Relationship Id="rId20" Type="http://schemas.openxmlformats.org/officeDocument/2006/relationships/oleObject" Target="../embeddings/oleObject265.bin"/><Relationship Id="rId29" Type="http://schemas.openxmlformats.org/officeDocument/2006/relationships/image" Target="../media/image106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58.bin"/><Relationship Id="rId11" Type="http://schemas.openxmlformats.org/officeDocument/2006/relationships/image" Target="../media/image241.wmf"/><Relationship Id="rId24" Type="http://schemas.openxmlformats.org/officeDocument/2006/relationships/oleObject" Target="../embeddings/oleObject267.bin"/><Relationship Id="rId32" Type="http://schemas.openxmlformats.org/officeDocument/2006/relationships/oleObject" Target="../embeddings/oleObject271.bin"/><Relationship Id="rId37" Type="http://schemas.openxmlformats.org/officeDocument/2006/relationships/image" Target="../media/image251.wmf"/><Relationship Id="rId5" Type="http://schemas.openxmlformats.org/officeDocument/2006/relationships/image" Target="../media/image256.png"/><Relationship Id="rId15" Type="http://schemas.openxmlformats.org/officeDocument/2006/relationships/image" Target="../media/image242.wmf"/><Relationship Id="rId23" Type="http://schemas.openxmlformats.org/officeDocument/2006/relationships/image" Target="../media/image245.wmf"/><Relationship Id="rId28" Type="http://schemas.openxmlformats.org/officeDocument/2006/relationships/oleObject" Target="../embeddings/oleObject269.bin"/><Relationship Id="rId36" Type="http://schemas.openxmlformats.org/officeDocument/2006/relationships/oleObject" Target="../embeddings/oleObject273.bin"/><Relationship Id="rId10" Type="http://schemas.openxmlformats.org/officeDocument/2006/relationships/oleObject" Target="../embeddings/oleObject260.bin"/><Relationship Id="rId19" Type="http://schemas.openxmlformats.org/officeDocument/2006/relationships/image" Target="../media/image244.wmf"/><Relationship Id="rId31" Type="http://schemas.openxmlformats.org/officeDocument/2006/relationships/image" Target="../media/image248.wmf"/><Relationship Id="rId4" Type="http://schemas.openxmlformats.org/officeDocument/2006/relationships/image" Target="../media/image26.png"/><Relationship Id="rId9" Type="http://schemas.openxmlformats.org/officeDocument/2006/relationships/image" Target="../media/image240.wmf"/><Relationship Id="rId14" Type="http://schemas.openxmlformats.org/officeDocument/2006/relationships/oleObject" Target="../embeddings/oleObject262.bin"/><Relationship Id="rId22" Type="http://schemas.openxmlformats.org/officeDocument/2006/relationships/oleObject" Target="../embeddings/oleObject266.bin"/><Relationship Id="rId27" Type="http://schemas.openxmlformats.org/officeDocument/2006/relationships/image" Target="../media/image247.wmf"/><Relationship Id="rId30" Type="http://schemas.openxmlformats.org/officeDocument/2006/relationships/oleObject" Target="../embeddings/oleObject270.bin"/><Relationship Id="rId35" Type="http://schemas.openxmlformats.org/officeDocument/2006/relationships/image" Target="../media/image25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6.bin"/><Relationship Id="rId13" Type="http://schemas.openxmlformats.org/officeDocument/2006/relationships/image" Target="../media/image255.wmf"/><Relationship Id="rId18" Type="http://schemas.openxmlformats.org/officeDocument/2006/relationships/oleObject" Target="../embeddings/oleObject281.bin"/><Relationship Id="rId26" Type="http://schemas.openxmlformats.org/officeDocument/2006/relationships/oleObject" Target="../embeddings/oleObject285.bin"/><Relationship Id="rId39" Type="http://schemas.openxmlformats.org/officeDocument/2006/relationships/image" Target="../media/image265.wmf"/><Relationship Id="rId3" Type="http://schemas.openxmlformats.org/officeDocument/2006/relationships/image" Target="../media/image25.png"/><Relationship Id="rId21" Type="http://schemas.openxmlformats.org/officeDocument/2006/relationships/image" Target="../media/image152.wmf"/><Relationship Id="rId34" Type="http://schemas.openxmlformats.org/officeDocument/2006/relationships/oleObject" Target="../embeddings/oleObject289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78.bin"/><Relationship Id="rId17" Type="http://schemas.openxmlformats.org/officeDocument/2006/relationships/image" Target="../media/image257.wmf"/><Relationship Id="rId25" Type="http://schemas.openxmlformats.org/officeDocument/2006/relationships/image" Target="../media/image260.wmf"/><Relationship Id="rId33" Type="http://schemas.openxmlformats.org/officeDocument/2006/relationships/image" Target="../media/image262.wmf"/><Relationship Id="rId38" Type="http://schemas.openxmlformats.org/officeDocument/2006/relationships/oleObject" Target="../embeddings/oleObject29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0.bin"/><Relationship Id="rId20" Type="http://schemas.openxmlformats.org/officeDocument/2006/relationships/oleObject" Target="../embeddings/oleObject282.bin"/><Relationship Id="rId29" Type="http://schemas.openxmlformats.org/officeDocument/2006/relationships/image" Target="../media/image155.wmf"/><Relationship Id="rId41" Type="http://schemas.openxmlformats.org/officeDocument/2006/relationships/image" Target="../media/image266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5.bin"/><Relationship Id="rId11" Type="http://schemas.openxmlformats.org/officeDocument/2006/relationships/image" Target="../media/image254.wmf"/><Relationship Id="rId24" Type="http://schemas.openxmlformats.org/officeDocument/2006/relationships/oleObject" Target="../embeddings/oleObject284.bin"/><Relationship Id="rId32" Type="http://schemas.openxmlformats.org/officeDocument/2006/relationships/oleObject" Target="../embeddings/oleObject288.bin"/><Relationship Id="rId37" Type="http://schemas.openxmlformats.org/officeDocument/2006/relationships/image" Target="../media/image264.wmf"/><Relationship Id="rId40" Type="http://schemas.openxmlformats.org/officeDocument/2006/relationships/oleObject" Target="../embeddings/oleObject292.bin"/><Relationship Id="rId5" Type="http://schemas.openxmlformats.org/officeDocument/2006/relationships/image" Target="../media/image271.png"/><Relationship Id="rId15" Type="http://schemas.openxmlformats.org/officeDocument/2006/relationships/image" Target="../media/image256.wmf"/><Relationship Id="rId23" Type="http://schemas.openxmlformats.org/officeDocument/2006/relationships/image" Target="../media/image259.wmf"/><Relationship Id="rId28" Type="http://schemas.openxmlformats.org/officeDocument/2006/relationships/oleObject" Target="../embeddings/oleObject286.bin"/><Relationship Id="rId36" Type="http://schemas.openxmlformats.org/officeDocument/2006/relationships/oleObject" Target="../embeddings/oleObject290.bin"/><Relationship Id="rId10" Type="http://schemas.openxmlformats.org/officeDocument/2006/relationships/oleObject" Target="../embeddings/oleObject277.bin"/><Relationship Id="rId19" Type="http://schemas.openxmlformats.org/officeDocument/2006/relationships/image" Target="../media/image258.wmf"/><Relationship Id="rId31" Type="http://schemas.openxmlformats.org/officeDocument/2006/relationships/image" Target="../media/image261.wmf"/><Relationship Id="rId4" Type="http://schemas.openxmlformats.org/officeDocument/2006/relationships/image" Target="../media/image26.png"/><Relationship Id="rId9" Type="http://schemas.openxmlformats.org/officeDocument/2006/relationships/image" Target="../media/image253.wmf"/><Relationship Id="rId14" Type="http://schemas.openxmlformats.org/officeDocument/2006/relationships/oleObject" Target="../embeddings/oleObject279.bin"/><Relationship Id="rId22" Type="http://schemas.openxmlformats.org/officeDocument/2006/relationships/oleObject" Target="../embeddings/oleObject283.bin"/><Relationship Id="rId27" Type="http://schemas.openxmlformats.org/officeDocument/2006/relationships/image" Target="../media/image167.wmf"/><Relationship Id="rId30" Type="http://schemas.openxmlformats.org/officeDocument/2006/relationships/oleObject" Target="../embeddings/oleObject287.bin"/><Relationship Id="rId35" Type="http://schemas.openxmlformats.org/officeDocument/2006/relationships/image" Target="../media/image26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4.bin"/><Relationship Id="rId13" Type="http://schemas.openxmlformats.org/officeDocument/2006/relationships/image" Target="../media/image270.wmf"/><Relationship Id="rId18" Type="http://schemas.openxmlformats.org/officeDocument/2006/relationships/oleObject" Target="../embeddings/oleObject299.bin"/><Relationship Id="rId3" Type="http://schemas.openxmlformats.org/officeDocument/2006/relationships/image" Target="../media/image25.png"/><Relationship Id="rId21" Type="http://schemas.openxmlformats.org/officeDocument/2006/relationships/image" Target="../media/image274.wmf"/><Relationship Id="rId7" Type="http://schemas.openxmlformats.org/officeDocument/2006/relationships/image" Target="../media/image267.wmf"/><Relationship Id="rId12" Type="http://schemas.openxmlformats.org/officeDocument/2006/relationships/oleObject" Target="../embeddings/oleObject296.bin"/><Relationship Id="rId17" Type="http://schemas.openxmlformats.org/officeDocument/2006/relationships/image" Target="../media/image2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8.bin"/><Relationship Id="rId20" Type="http://schemas.openxmlformats.org/officeDocument/2006/relationships/oleObject" Target="../embeddings/oleObject30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93.bin"/><Relationship Id="rId11" Type="http://schemas.openxmlformats.org/officeDocument/2006/relationships/image" Target="../media/image269.wmf"/><Relationship Id="rId5" Type="http://schemas.openxmlformats.org/officeDocument/2006/relationships/image" Target="../media/image281.png"/><Relationship Id="rId15" Type="http://schemas.openxmlformats.org/officeDocument/2006/relationships/image" Target="../media/image271.wmf"/><Relationship Id="rId23" Type="http://schemas.openxmlformats.org/officeDocument/2006/relationships/image" Target="../media/image275.wmf"/><Relationship Id="rId10" Type="http://schemas.openxmlformats.org/officeDocument/2006/relationships/oleObject" Target="../embeddings/oleObject295.bin"/><Relationship Id="rId19" Type="http://schemas.openxmlformats.org/officeDocument/2006/relationships/image" Target="../media/image273.wmf"/><Relationship Id="rId4" Type="http://schemas.openxmlformats.org/officeDocument/2006/relationships/image" Target="../media/image26.png"/><Relationship Id="rId9" Type="http://schemas.openxmlformats.org/officeDocument/2006/relationships/image" Target="../media/image268.wmf"/><Relationship Id="rId14" Type="http://schemas.openxmlformats.org/officeDocument/2006/relationships/oleObject" Target="../embeddings/oleObject297.bin"/><Relationship Id="rId22" Type="http://schemas.openxmlformats.org/officeDocument/2006/relationships/oleObject" Target="../embeddings/oleObject30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4.bin"/><Relationship Id="rId13" Type="http://schemas.openxmlformats.org/officeDocument/2006/relationships/oleObject" Target="../embeddings/oleObject307.bin"/><Relationship Id="rId18" Type="http://schemas.openxmlformats.org/officeDocument/2006/relationships/image" Target="../media/image281.wmf"/><Relationship Id="rId26" Type="http://schemas.openxmlformats.org/officeDocument/2006/relationships/image" Target="../media/image284.wmf"/><Relationship Id="rId39" Type="http://schemas.openxmlformats.org/officeDocument/2006/relationships/oleObject" Target="../embeddings/oleObject320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311.bin"/><Relationship Id="rId34" Type="http://schemas.openxmlformats.org/officeDocument/2006/relationships/image" Target="../media/image286.wmf"/><Relationship Id="rId42" Type="http://schemas.openxmlformats.org/officeDocument/2006/relationships/image" Target="../media/image287.wmf"/><Relationship Id="rId7" Type="http://schemas.openxmlformats.org/officeDocument/2006/relationships/oleObject" Target="../embeddings/oleObject303.bin"/><Relationship Id="rId12" Type="http://schemas.openxmlformats.org/officeDocument/2006/relationships/image" Target="../media/image278.wmf"/><Relationship Id="rId17" Type="http://schemas.openxmlformats.org/officeDocument/2006/relationships/oleObject" Target="../embeddings/oleObject309.bin"/><Relationship Id="rId25" Type="http://schemas.openxmlformats.org/officeDocument/2006/relationships/oleObject" Target="../embeddings/oleObject313.bin"/><Relationship Id="rId33" Type="http://schemas.openxmlformats.org/officeDocument/2006/relationships/oleObject" Target="../embeddings/oleObject317.bin"/><Relationship Id="rId38" Type="http://schemas.openxmlformats.org/officeDocument/2006/relationships/image" Target="../media/image27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0.wmf"/><Relationship Id="rId20" Type="http://schemas.openxmlformats.org/officeDocument/2006/relationships/image" Target="../media/image282.wmf"/><Relationship Id="rId29" Type="http://schemas.openxmlformats.org/officeDocument/2006/relationships/oleObject" Target="../embeddings/oleObject315.bin"/><Relationship Id="rId41" Type="http://schemas.openxmlformats.org/officeDocument/2006/relationships/oleObject" Target="../embeddings/oleObject32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306.bin"/><Relationship Id="rId24" Type="http://schemas.openxmlformats.org/officeDocument/2006/relationships/image" Target="../media/image267.wmf"/><Relationship Id="rId32" Type="http://schemas.openxmlformats.org/officeDocument/2006/relationships/image" Target="../media/image271.wmf"/><Relationship Id="rId37" Type="http://schemas.openxmlformats.org/officeDocument/2006/relationships/oleObject" Target="../embeddings/oleObject319.bin"/><Relationship Id="rId40" Type="http://schemas.openxmlformats.org/officeDocument/2006/relationships/image" Target="../media/image275.wmf"/><Relationship Id="rId5" Type="http://schemas.openxmlformats.org/officeDocument/2006/relationships/oleObject" Target="../embeddings/oleObject302.bin"/><Relationship Id="rId15" Type="http://schemas.openxmlformats.org/officeDocument/2006/relationships/oleObject" Target="../embeddings/oleObject308.bin"/><Relationship Id="rId23" Type="http://schemas.openxmlformats.org/officeDocument/2006/relationships/oleObject" Target="../embeddings/oleObject312.bin"/><Relationship Id="rId28" Type="http://schemas.openxmlformats.org/officeDocument/2006/relationships/image" Target="../media/image269.wmf"/><Relationship Id="rId36" Type="http://schemas.openxmlformats.org/officeDocument/2006/relationships/image" Target="../media/image273.wmf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310.bin"/><Relationship Id="rId31" Type="http://schemas.openxmlformats.org/officeDocument/2006/relationships/oleObject" Target="../embeddings/oleObject31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279.wmf"/><Relationship Id="rId22" Type="http://schemas.openxmlformats.org/officeDocument/2006/relationships/image" Target="../media/image283.wmf"/><Relationship Id="rId27" Type="http://schemas.openxmlformats.org/officeDocument/2006/relationships/oleObject" Target="../embeddings/oleObject314.bin"/><Relationship Id="rId30" Type="http://schemas.openxmlformats.org/officeDocument/2006/relationships/image" Target="../media/image285.wmf"/><Relationship Id="rId35" Type="http://schemas.openxmlformats.org/officeDocument/2006/relationships/oleObject" Target="../embeddings/oleObject31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4.bin"/><Relationship Id="rId13" Type="http://schemas.openxmlformats.org/officeDocument/2006/relationships/oleObject" Target="../embeddings/oleObject327.bin"/><Relationship Id="rId18" Type="http://schemas.openxmlformats.org/officeDocument/2006/relationships/image" Target="../media/image281.wmf"/><Relationship Id="rId26" Type="http://schemas.openxmlformats.org/officeDocument/2006/relationships/image" Target="../media/image290.wmf"/><Relationship Id="rId39" Type="http://schemas.openxmlformats.org/officeDocument/2006/relationships/oleObject" Target="../embeddings/oleObject340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331.bin"/><Relationship Id="rId34" Type="http://schemas.openxmlformats.org/officeDocument/2006/relationships/image" Target="../media/image293.wmf"/><Relationship Id="rId42" Type="http://schemas.openxmlformats.org/officeDocument/2006/relationships/image" Target="../media/image295.wmf"/><Relationship Id="rId7" Type="http://schemas.openxmlformats.org/officeDocument/2006/relationships/oleObject" Target="../embeddings/oleObject323.bin"/><Relationship Id="rId12" Type="http://schemas.openxmlformats.org/officeDocument/2006/relationships/image" Target="../media/image278.wmf"/><Relationship Id="rId17" Type="http://schemas.openxmlformats.org/officeDocument/2006/relationships/oleObject" Target="../embeddings/oleObject329.bin"/><Relationship Id="rId25" Type="http://schemas.openxmlformats.org/officeDocument/2006/relationships/oleObject" Target="../embeddings/oleObject333.bin"/><Relationship Id="rId33" Type="http://schemas.openxmlformats.org/officeDocument/2006/relationships/oleObject" Target="../embeddings/oleObject337.bin"/><Relationship Id="rId38" Type="http://schemas.openxmlformats.org/officeDocument/2006/relationships/image" Target="../media/image27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0.wmf"/><Relationship Id="rId20" Type="http://schemas.openxmlformats.org/officeDocument/2006/relationships/image" Target="../media/image288.wmf"/><Relationship Id="rId29" Type="http://schemas.openxmlformats.org/officeDocument/2006/relationships/oleObject" Target="../embeddings/oleObject335.bin"/><Relationship Id="rId41" Type="http://schemas.openxmlformats.org/officeDocument/2006/relationships/oleObject" Target="../embeddings/oleObject341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326.bin"/><Relationship Id="rId24" Type="http://schemas.openxmlformats.org/officeDocument/2006/relationships/image" Target="../media/image289.wmf"/><Relationship Id="rId32" Type="http://schemas.openxmlformats.org/officeDocument/2006/relationships/image" Target="../media/image292.wmf"/><Relationship Id="rId37" Type="http://schemas.openxmlformats.org/officeDocument/2006/relationships/oleObject" Target="../embeddings/oleObject339.bin"/><Relationship Id="rId40" Type="http://schemas.openxmlformats.org/officeDocument/2006/relationships/image" Target="../media/image294.wmf"/><Relationship Id="rId5" Type="http://schemas.openxmlformats.org/officeDocument/2006/relationships/oleObject" Target="../embeddings/oleObject322.bin"/><Relationship Id="rId15" Type="http://schemas.openxmlformats.org/officeDocument/2006/relationships/oleObject" Target="../embeddings/oleObject328.bin"/><Relationship Id="rId23" Type="http://schemas.openxmlformats.org/officeDocument/2006/relationships/oleObject" Target="../embeddings/oleObject332.bin"/><Relationship Id="rId28" Type="http://schemas.openxmlformats.org/officeDocument/2006/relationships/image" Target="../media/image291.wmf"/><Relationship Id="rId36" Type="http://schemas.openxmlformats.org/officeDocument/2006/relationships/image" Target="../media/image274.wmf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330.bin"/><Relationship Id="rId31" Type="http://schemas.openxmlformats.org/officeDocument/2006/relationships/oleObject" Target="../embeddings/oleObject33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25.bin"/><Relationship Id="rId14" Type="http://schemas.openxmlformats.org/officeDocument/2006/relationships/image" Target="../media/image279.wmf"/><Relationship Id="rId22" Type="http://schemas.openxmlformats.org/officeDocument/2006/relationships/image" Target="../media/image267.wmf"/><Relationship Id="rId27" Type="http://schemas.openxmlformats.org/officeDocument/2006/relationships/oleObject" Target="../embeddings/oleObject334.bin"/><Relationship Id="rId30" Type="http://schemas.openxmlformats.org/officeDocument/2006/relationships/image" Target="../media/image271.wmf"/><Relationship Id="rId35" Type="http://schemas.openxmlformats.org/officeDocument/2006/relationships/oleObject" Target="../embeddings/oleObject33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4.bin"/><Relationship Id="rId13" Type="http://schemas.openxmlformats.org/officeDocument/2006/relationships/oleObject" Target="../embeddings/oleObject347.bin"/><Relationship Id="rId18" Type="http://schemas.openxmlformats.org/officeDocument/2006/relationships/image" Target="../media/image281.wmf"/><Relationship Id="rId26" Type="http://schemas.openxmlformats.org/officeDocument/2006/relationships/image" Target="../media/image299.wmf"/><Relationship Id="rId39" Type="http://schemas.openxmlformats.org/officeDocument/2006/relationships/oleObject" Target="../embeddings/oleObject360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351.bin"/><Relationship Id="rId34" Type="http://schemas.openxmlformats.org/officeDocument/2006/relationships/image" Target="../media/image302.wmf"/><Relationship Id="rId42" Type="http://schemas.openxmlformats.org/officeDocument/2006/relationships/image" Target="../media/image304.wmf"/><Relationship Id="rId7" Type="http://schemas.openxmlformats.org/officeDocument/2006/relationships/oleObject" Target="../embeddings/oleObject343.bin"/><Relationship Id="rId12" Type="http://schemas.openxmlformats.org/officeDocument/2006/relationships/image" Target="../media/image278.wmf"/><Relationship Id="rId17" Type="http://schemas.openxmlformats.org/officeDocument/2006/relationships/oleObject" Target="../embeddings/oleObject349.bin"/><Relationship Id="rId25" Type="http://schemas.openxmlformats.org/officeDocument/2006/relationships/oleObject" Target="../embeddings/oleObject353.bin"/><Relationship Id="rId33" Type="http://schemas.openxmlformats.org/officeDocument/2006/relationships/oleObject" Target="../embeddings/oleObject357.bin"/><Relationship Id="rId38" Type="http://schemas.openxmlformats.org/officeDocument/2006/relationships/image" Target="../media/image27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0.wmf"/><Relationship Id="rId20" Type="http://schemas.openxmlformats.org/officeDocument/2006/relationships/image" Target="../media/image296.wmf"/><Relationship Id="rId29" Type="http://schemas.openxmlformats.org/officeDocument/2006/relationships/oleObject" Target="../embeddings/oleObject355.bin"/><Relationship Id="rId41" Type="http://schemas.openxmlformats.org/officeDocument/2006/relationships/oleObject" Target="../embeddings/oleObject361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346.bin"/><Relationship Id="rId24" Type="http://schemas.openxmlformats.org/officeDocument/2006/relationships/image" Target="../media/image298.wmf"/><Relationship Id="rId32" Type="http://schemas.openxmlformats.org/officeDocument/2006/relationships/image" Target="../media/image301.wmf"/><Relationship Id="rId37" Type="http://schemas.openxmlformats.org/officeDocument/2006/relationships/oleObject" Target="../embeddings/oleObject359.bin"/><Relationship Id="rId40" Type="http://schemas.openxmlformats.org/officeDocument/2006/relationships/image" Target="../media/image303.wmf"/><Relationship Id="rId5" Type="http://schemas.openxmlformats.org/officeDocument/2006/relationships/oleObject" Target="../embeddings/oleObject342.bin"/><Relationship Id="rId15" Type="http://schemas.openxmlformats.org/officeDocument/2006/relationships/oleObject" Target="../embeddings/oleObject348.bin"/><Relationship Id="rId23" Type="http://schemas.openxmlformats.org/officeDocument/2006/relationships/oleObject" Target="../embeddings/oleObject352.bin"/><Relationship Id="rId28" Type="http://schemas.openxmlformats.org/officeDocument/2006/relationships/image" Target="../media/image300.wmf"/><Relationship Id="rId36" Type="http://schemas.openxmlformats.org/officeDocument/2006/relationships/image" Target="../media/image274.wmf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350.bin"/><Relationship Id="rId31" Type="http://schemas.openxmlformats.org/officeDocument/2006/relationships/oleObject" Target="../embeddings/oleObject35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45.bin"/><Relationship Id="rId14" Type="http://schemas.openxmlformats.org/officeDocument/2006/relationships/image" Target="../media/image279.wmf"/><Relationship Id="rId22" Type="http://schemas.openxmlformats.org/officeDocument/2006/relationships/image" Target="../media/image297.wmf"/><Relationship Id="rId27" Type="http://schemas.openxmlformats.org/officeDocument/2006/relationships/oleObject" Target="../embeddings/oleObject354.bin"/><Relationship Id="rId30" Type="http://schemas.openxmlformats.org/officeDocument/2006/relationships/image" Target="../media/image271.wmf"/><Relationship Id="rId35" Type="http://schemas.openxmlformats.org/officeDocument/2006/relationships/oleObject" Target="../embeddings/oleObject35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4.bin"/><Relationship Id="rId13" Type="http://schemas.openxmlformats.org/officeDocument/2006/relationships/oleObject" Target="../embeddings/oleObject367.bin"/><Relationship Id="rId18" Type="http://schemas.openxmlformats.org/officeDocument/2006/relationships/image" Target="../media/image281.wmf"/><Relationship Id="rId26" Type="http://schemas.openxmlformats.org/officeDocument/2006/relationships/image" Target="../media/image308.wmf"/><Relationship Id="rId39" Type="http://schemas.openxmlformats.org/officeDocument/2006/relationships/oleObject" Target="../embeddings/oleObject380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371.bin"/><Relationship Id="rId34" Type="http://schemas.openxmlformats.org/officeDocument/2006/relationships/image" Target="../media/image302.wmf"/><Relationship Id="rId42" Type="http://schemas.openxmlformats.org/officeDocument/2006/relationships/image" Target="../media/image311.wmf"/><Relationship Id="rId7" Type="http://schemas.openxmlformats.org/officeDocument/2006/relationships/oleObject" Target="../embeddings/oleObject363.bin"/><Relationship Id="rId12" Type="http://schemas.openxmlformats.org/officeDocument/2006/relationships/image" Target="../media/image278.wmf"/><Relationship Id="rId17" Type="http://schemas.openxmlformats.org/officeDocument/2006/relationships/oleObject" Target="../embeddings/oleObject369.bin"/><Relationship Id="rId25" Type="http://schemas.openxmlformats.org/officeDocument/2006/relationships/oleObject" Target="../embeddings/oleObject373.bin"/><Relationship Id="rId33" Type="http://schemas.openxmlformats.org/officeDocument/2006/relationships/oleObject" Target="../embeddings/oleObject377.bin"/><Relationship Id="rId38" Type="http://schemas.openxmlformats.org/officeDocument/2006/relationships/image" Target="../media/image27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0.wmf"/><Relationship Id="rId20" Type="http://schemas.openxmlformats.org/officeDocument/2006/relationships/image" Target="../media/image305.wmf"/><Relationship Id="rId29" Type="http://schemas.openxmlformats.org/officeDocument/2006/relationships/oleObject" Target="../embeddings/oleObject375.bin"/><Relationship Id="rId41" Type="http://schemas.openxmlformats.org/officeDocument/2006/relationships/oleObject" Target="../embeddings/oleObject381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366.bin"/><Relationship Id="rId24" Type="http://schemas.openxmlformats.org/officeDocument/2006/relationships/image" Target="../media/image307.wmf"/><Relationship Id="rId32" Type="http://schemas.openxmlformats.org/officeDocument/2006/relationships/image" Target="../media/image301.wmf"/><Relationship Id="rId37" Type="http://schemas.openxmlformats.org/officeDocument/2006/relationships/oleObject" Target="../embeddings/oleObject379.bin"/><Relationship Id="rId40" Type="http://schemas.openxmlformats.org/officeDocument/2006/relationships/image" Target="../media/image310.wmf"/><Relationship Id="rId5" Type="http://schemas.openxmlformats.org/officeDocument/2006/relationships/oleObject" Target="../embeddings/oleObject362.bin"/><Relationship Id="rId15" Type="http://schemas.openxmlformats.org/officeDocument/2006/relationships/oleObject" Target="../embeddings/oleObject368.bin"/><Relationship Id="rId23" Type="http://schemas.openxmlformats.org/officeDocument/2006/relationships/oleObject" Target="../embeddings/oleObject372.bin"/><Relationship Id="rId28" Type="http://schemas.openxmlformats.org/officeDocument/2006/relationships/image" Target="../media/image309.wmf"/><Relationship Id="rId36" Type="http://schemas.openxmlformats.org/officeDocument/2006/relationships/image" Target="../media/image274.wmf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370.bin"/><Relationship Id="rId31" Type="http://schemas.openxmlformats.org/officeDocument/2006/relationships/oleObject" Target="../embeddings/oleObject37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65.bin"/><Relationship Id="rId14" Type="http://schemas.openxmlformats.org/officeDocument/2006/relationships/image" Target="../media/image279.wmf"/><Relationship Id="rId22" Type="http://schemas.openxmlformats.org/officeDocument/2006/relationships/image" Target="../media/image306.wmf"/><Relationship Id="rId27" Type="http://schemas.openxmlformats.org/officeDocument/2006/relationships/oleObject" Target="../embeddings/oleObject374.bin"/><Relationship Id="rId30" Type="http://schemas.openxmlformats.org/officeDocument/2006/relationships/image" Target="../media/image271.wmf"/><Relationship Id="rId35" Type="http://schemas.openxmlformats.org/officeDocument/2006/relationships/oleObject" Target="../embeddings/oleObject37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8.jpe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wmf"/><Relationship Id="rId13" Type="http://schemas.openxmlformats.org/officeDocument/2006/relationships/oleObject" Target="../embeddings/oleObject387.bin"/><Relationship Id="rId3" Type="http://schemas.openxmlformats.org/officeDocument/2006/relationships/oleObject" Target="../embeddings/oleObject382.bin"/><Relationship Id="rId7" Type="http://schemas.openxmlformats.org/officeDocument/2006/relationships/oleObject" Target="../embeddings/oleObject384.bin"/><Relationship Id="rId12" Type="http://schemas.openxmlformats.org/officeDocument/2006/relationships/image" Target="../media/image3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13.wmf"/><Relationship Id="rId11" Type="http://schemas.openxmlformats.org/officeDocument/2006/relationships/oleObject" Target="../embeddings/oleObject386.bin"/><Relationship Id="rId5" Type="http://schemas.openxmlformats.org/officeDocument/2006/relationships/oleObject" Target="../embeddings/oleObject383.bin"/><Relationship Id="rId10" Type="http://schemas.openxmlformats.org/officeDocument/2006/relationships/image" Target="../media/image315.wmf"/><Relationship Id="rId4" Type="http://schemas.openxmlformats.org/officeDocument/2006/relationships/image" Target="../media/image312.wmf"/><Relationship Id="rId9" Type="http://schemas.openxmlformats.org/officeDocument/2006/relationships/oleObject" Target="../embeddings/oleObject385.bin"/><Relationship Id="rId14" Type="http://schemas.openxmlformats.org/officeDocument/2006/relationships/image" Target="../media/image317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3.bin"/><Relationship Id="rId18" Type="http://schemas.openxmlformats.org/officeDocument/2006/relationships/image" Target="../media/image309.wmf"/><Relationship Id="rId26" Type="http://schemas.openxmlformats.org/officeDocument/2006/relationships/image" Target="../media/image274.wmf"/><Relationship Id="rId39" Type="http://schemas.openxmlformats.org/officeDocument/2006/relationships/oleObject" Target="../embeddings/oleObject406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397.bin"/><Relationship Id="rId34" Type="http://schemas.openxmlformats.org/officeDocument/2006/relationships/image" Target="../media/image321.wmf"/><Relationship Id="rId42" Type="http://schemas.openxmlformats.org/officeDocument/2006/relationships/image" Target="../media/image300.wmf"/><Relationship Id="rId47" Type="http://schemas.openxmlformats.org/officeDocument/2006/relationships/oleObject" Target="../embeddings/oleObject412.bin"/><Relationship Id="rId50" Type="http://schemas.openxmlformats.org/officeDocument/2006/relationships/oleObject" Target="../embeddings/oleObject414.bin"/><Relationship Id="rId7" Type="http://schemas.openxmlformats.org/officeDocument/2006/relationships/oleObject" Target="../embeddings/oleObject389.bin"/><Relationship Id="rId12" Type="http://schemas.openxmlformats.org/officeDocument/2006/relationships/image" Target="../media/image306.wmf"/><Relationship Id="rId17" Type="http://schemas.openxmlformats.org/officeDocument/2006/relationships/oleObject" Target="../embeddings/oleObject395.bin"/><Relationship Id="rId25" Type="http://schemas.openxmlformats.org/officeDocument/2006/relationships/oleObject" Target="../embeddings/oleObject399.bin"/><Relationship Id="rId33" Type="http://schemas.openxmlformats.org/officeDocument/2006/relationships/oleObject" Target="../embeddings/oleObject403.bin"/><Relationship Id="rId38" Type="http://schemas.openxmlformats.org/officeDocument/2006/relationships/image" Target="../media/image298.wmf"/><Relationship Id="rId46" Type="http://schemas.openxmlformats.org/officeDocument/2006/relationships/oleObject" Target="../embeddings/oleObject4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8.wmf"/><Relationship Id="rId20" Type="http://schemas.openxmlformats.org/officeDocument/2006/relationships/image" Target="../media/image271.wmf"/><Relationship Id="rId29" Type="http://schemas.openxmlformats.org/officeDocument/2006/relationships/oleObject" Target="../embeddings/oleObject401.bin"/><Relationship Id="rId41" Type="http://schemas.openxmlformats.org/officeDocument/2006/relationships/oleObject" Target="../embeddings/oleObject407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392.bin"/><Relationship Id="rId24" Type="http://schemas.openxmlformats.org/officeDocument/2006/relationships/image" Target="../media/image302.wmf"/><Relationship Id="rId32" Type="http://schemas.openxmlformats.org/officeDocument/2006/relationships/image" Target="../media/image320.wmf"/><Relationship Id="rId37" Type="http://schemas.openxmlformats.org/officeDocument/2006/relationships/oleObject" Target="../embeddings/oleObject405.bin"/><Relationship Id="rId40" Type="http://schemas.openxmlformats.org/officeDocument/2006/relationships/image" Target="../media/image299.wmf"/><Relationship Id="rId45" Type="http://schemas.openxmlformats.org/officeDocument/2006/relationships/oleObject" Target="../embeddings/oleObject410.bin"/><Relationship Id="rId5" Type="http://schemas.openxmlformats.org/officeDocument/2006/relationships/oleObject" Target="../embeddings/oleObject388.bin"/><Relationship Id="rId15" Type="http://schemas.openxmlformats.org/officeDocument/2006/relationships/oleObject" Target="../embeddings/oleObject394.bin"/><Relationship Id="rId23" Type="http://schemas.openxmlformats.org/officeDocument/2006/relationships/oleObject" Target="../embeddings/oleObject398.bin"/><Relationship Id="rId28" Type="http://schemas.openxmlformats.org/officeDocument/2006/relationships/image" Target="../media/image275.wmf"/><Relationship Id="rId36" Type="http://schemas.openxmlformats.org/officeDocument/2006/relationships/image" Target="../media/image297.wmf"/><Relationship Id="rId49" Type="http://schemas.openxmlformats.org/officeDocument/2006/relationships/image" Target="../media/image322.wmf"/><Relationship Id="rId10" Type="http://schemas.openxmlformats.org/officeDocument/2006/relationships/image" Target="../media/image318.wmf"/><Relationship Id="rId19" Type="http://schemas.openxmlformats.org/officeDocument/2006/relationships/oleObject" Target="../embeddings/oleObject396.bin"/><Relationship Id="rId31" Type="http://schemas.openxmlformats.org/officeDocument/2006/relationships/oleObject" Target="../embeddings/oleObject402.bin"/><Relationship Id="rId44" Type="http://schemas.openxmlformats.org/officeDocument/2006/relationships/oleObject" Target="../embeddings/oleObject409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91.bin"/><Relationship Id="rId14" Type="http://schemas.openxmlformats.org/officeDocument/2006/relationships/image" Target="../media/image307.wmf"/><Relationship Id="rId22" Type="http://schemas.openxmlformats.org/officeDocument/2006/relationships/image" Target="../media/image301.wmf"/><Relationship Id="rId27" Type="http://schemas.openxmlformats.org/officeDocument/2006/relationships/oleObject" Target="../embeddings/oleObject400.bin"/><Relationship Id="rId30" Type="http://schemas.openxmlformats.org/officeDocument/2006/relationships/image" Target="../media/image319.wmf"/><Relationship Id="rId35" Type="http://schemas.openxmlformats.org/officeDocument/2006/relationships/oleObject" Target="../embeddings/oleObject404.bin"/><Relationship Id="rId43" Type="http://schemas.openxmlformats.org/officeDocument/2006/relationships/oleObject" Target="../embeddings/oleObject408.bin"/><Relationship Id="rId48" Type="http://schemas.openxmlformats.org/officeDocument/2006/relationships/oleObject" Target="../embeddings/oleObject413.bin"/><Relationship Id="rId8" Type="http://schemas.openxmlformats.org/officeDocument/2006/relationships/oleObject" Target="../embeddings/oleObject390.bin"/><Relationship Id="rId51" Type="http://schemas.openxmlformats.org/officeDocument/2006/relationships/image" Target="../media/image323.w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0.bin"/><Relationship Id="rId18" Type="http://schemas.openxmlformats.org/officeDocument/2006/relationships/image" Target="../media/image309.wmf"/><Relationship Id="rId26" Type="http://schemas.openxmlformats.org/officeDocument/2006/relationships/image" Target="../media/image274.wmf"/><Relationship Id="rId39" Type="http://schemas.openxmlformats.org/officeDocument/2006/relationships/oleObject" Target="../embeddings/oleObject433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424.bin"/><Relationship Id="rId34" Type="http://schemas.openxmlformats.org/officeDocument/2006/relationships/image" Target="../media/image298.wmf"/><Relationship Id="rId42" Type="http://schemas.openxmlformats.org/officeDocument/2006/relationships/oleObject" Target="../embeddings/oleObject436.bin"/><Relationship Id="rId47" Type="http://schemas.openxmlformats.org/officeDocument/2006/relationships/image" Target="../media/image327.wmf"/><Relationship Id="rId50" Type="http://schemas.openxmlformats.org/officeDocument/2006/relationships/oleObject" Target="../embeddings/oleObject441.bin"/><Relationship Id="rId7" Type="http://schemas.openxmlformats.org/officeDocument/2006/relationships/oleObject" Target="../embeddings/oleObject416.bin"/><Relationship Id="rId12" Type="http://schemas.openxmlformats.org/officeDocument/2006/relationships/image" Target="../media/image306.wmf"/><Relationship Id="rId17" Type="http://schemas.openxmlformats.org/officeDocument/2006/relationships/oleObject" Target="../embeddings/oleObject422.bin"/><Relationship Id="rId25" Type="http://schemas.openxmlformats.org/officeDocument/2006/relationships/oleObject" Target="../embeddings/oleObject426.bin"/><Relationship Id="rId33" Type="http://schemas.openxmlformats.org/officeDocument/2006/relationships/oleObject" Target="../embeddings/oleObject430.bin"/><Relationship Id="rId38" Type="http://schemas.openxmlformats.org/officeDocument/2006/relationships/image" Target="../media/image300.wmf"/><Relationship Id="rId46" Type="http://schemas.openxmlformats.org/officeDocument/2006/relationships/oleObject" Target="../embeddings/oleObject4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8.wmf"/><Relationship Id="rId20" Type="http://schemas.openxmlformats.org/officeDocument/2006/relationships/image" Target="../media/image271.wmf"/><Relationship Id="rId29" Type="http://schemas.openxmlformats.org/officeDocument/2006/relationships/oleObject" Target="../embeddings/oleObject428.bin"/><Relationship Id="rId41" Type="http://schemas.openxmlformats.org/officeDocument/2006/relationships/oleObject" Target="../embeddings/oleObject435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419.bin"/><Relationship Id="rId24" Type="http://schemas.openxmlformats.org/officeDocument/2006/relationships/image" Target="../media/image302.wmf"/><Relationship Id="rId32" Type="http://schemas.openxmlformats.org/officeDocument/2006/relationships/image" Target="../media/image297.wmf"/><Relationship Id="rId37" Type="http://schemas.openxmlformats.org/officeDocument/2006/relationships/oleObject" Target="../embeddings/oleObject432.bin"/><Relationship Id="rId40" Type="http://schemas.openxmlformats.org/officeDocument/2006/relationships/oleObject" Target="../embeddings/oleObject434.bin"/><Relationship Id="rId45" Type="http://schemas.openxmlformats.org/officeDocument/2006/relationships/image" Target="../media/image326.wmf"/><Relationship Id="rId5" Type="http://schemas.openxmlformats.org/officeDocument/2006/relationships/oleObject" Target="../embeddings/oleObject415.bin"/><Relationship Id="rId15" Type="http://schemas.openxmlformats.org/officeDocument/2006/relationships/oleObject" Target="../embeddings/oleObject421.bin"/><Relationship Id="rId23" Type="http://schemas.openxmlformats.org/officeDocument/2006/relationships/oleObject" Target="../embeddings/oleObject425.bin"/><Relationship Id="rId28" Type="http://schemas.openxmlformats.org/officeDocument/2006/relationships/image" Target="../media/image275.wmf"/><Relationship Id="rId36" Type="http://schemas.openxmlformats.org/officeDocument/2006/relationships/image" Target="../media/image299.wmf"/><Relationship Id="rId49" Type="http://schemas.openxmlformats.org/officeDocument/2006/relationships/image" Target="../media/image328.wmf"/><Relationship Id="rId10" Type="http://schemas.openxmlformats.org/officeDocument/2006/relationships/image" Target="../media/image324.wmf"/><Relationship Id="rId19" Type="http://schemas.openxmlformats.org/officeDocument/2006/relationships/oleObject" Target="../embeddings/oleObject423.bin"/><Relationship Id="rId31" Type="http://schemas.openxmlformats.org/officeDocument/2006/relationships/oleObject" Target="../embeddings/oleObject429.bin"/><Relationship Id="rId44" Type="http://schemas.openxmlformats.org/officeDocument/2006/relationships/oleObject" Target="../embeddings/oleObject438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418.bin"/><Relationship Id="rId14" Type="http://schemas.openxmlformats.org/officeDocument/2006/relationships/image" Target="../media/image307.wmf"/><Relationship Id="rId22" Type="http://schemas.openxmlformats.org/officeDocument/2006/relationships/image" Target="../media/image301.wmf"/><Relationship Id="rId27" Type="http://schemas.openxmlformats.org/officeDocument/2006/relationships/oleObject" Target="../embeddings/oleObject427.bin"/><Relationship Id="rId30" Type="http://schemas.openxmlformats.org/officeDocument/2006/relationships/image" Target="../media/image325.wmf"/><Relationship Id="rId35" Type="http://schemas.openxmlformats.org/officeDocument/2006/relationships/oleObject" Target="../embeddings/oleObject431.bin"/><Relationship Id="rId43" Type="http://schemas.openxmlformats.org/officeDocument/2006/relationships/oleObject" Target="../embeddings/oleObject437.bin"/><Relationship Id="rId48" Type="http://schemas.openxmlformats.org/officeDocument/2006/relationships/oleObject" Target="../embeddings/oleObject440.bin"/><Relationship Id="rId8" Type="http://schemas.openxmlformats.org/officeDocument/2006/relationships/oleObject" Target="../embeddings/oleObject417.bin"/><Relationship Id="rId51" Type="http://schemas.openxmlformats.org/officeDocument/2006/relationships/image" Target="../media/image32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4.bin"/><Relationship Id="rId13" Type="http://schemas.openxmlformats.org/officeDocument/2006/relationships/oleObject" Target="../embeddings/oleObject447.bin"/><Relationship Id="rId18" Type="http://schemas.openxmlformats.org/officeDocument/2006/relationships/image" Target="../media/image298.wmf"/><Relationship Id="rId26" Type="http://schemas.openxmlformats.org/officeDocument/2006/relationships/image" Target="../media/image301.wmf"/><Relationship Id="rId39" Type="http://schemas.openxmlformats.org/officeDocument/2006/relationships/oleObject" Target="../embeddings/oleObject460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451.bin"/><Relationship Id="rId34" Type="http://schemas.openxmlformats.org/officeDocument/2006/relationships/image" Target="../media/image333.wmf"/><Relationship Id="rId7" Type="http://schemas.openxmlformats.org/officeDocument/2006/relationships/oleObject" Target="../embeddings/oleObject443.bin"/><Relationship Id="rId12" Type="http://schemas.openxmlformats.org/officeDocument/2006/relationships/image" Target="../media/image331.wmf"/><Relationship Id="rId17" Type="http://schemas.openxmlformats.org/officeDocument/2006/relationships/oleObject" Target="../embeddings/oleObject449.bin"/><Relationship Id="rId25" Type="http://schemas.openxmlformats.org/officeDocument/2006/relationships/oleObject" Target="../embeddings/oleObject453.bin"/><Relationship Id="rId33" Type="http://schemas.openxmlformats.org/officeDocument/2006/relationships/oleObject" Target="../embeddings/oleObject457.bin"/><Relationship Id="rId38" Type="http://schemas.openxmlformats.org/officeDocument/2006/relationships/image" Target="../media/image3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7.wmf"/><Relationship Id="rId20" Type="http://schemas.openxmlformats.org/officeDocument/2006/relationships/image" Target="../media/image299.wmf"/><Relationship Id="rId29" Type="http://schemas.openxmlformats.org/officeDocument/2006/relationships/oleObject" Target="../embeddings/oleObject455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446.bin"/><Relationship Id="rId24" Type="http://schemas.openxmlformats.org/officeDocument/2006/relationships/image" Target="../media/image271.wmf"/><Relationship Id="rId32" Type="http://schemas.openxmlformats.org/officeDocument/2006/relationships/image" Target="../media/image275.wmf"/><Relationship Id="rId37" Type="http://schemas.openxmlformats.org/officeDocument/2006/relationships/oleObject" Target="../embeddings/oleObject459.bin"/><Relationship Id="rId40" Type="http://schemas.openxmlformats.org/officeDocument/2006/relationships/image" Target="../media/image336.wmf"/><Relationship Id="rId5" Type="http://schemas.openxmlformats.org/officeDocument/2006/relationships/oleObject" Target="../embeddings/oleObject442.bin"/><Relationship Id="rId15" Type="http://schemas.openxmlformats.org/officeDocument/2006/relationships/oleObject" Target="../embeddings/oleObject448.bin"/><Relationship Id="rId23" Type="http://schemas.openxmlformats.org/officeDocument/2006/relationships/oleObject" Target="../embeddings/oleObject452.bin"/><Relationship Id="rId28" Type="http://schemas.openxmlformats.org/officeDocument/2006/relationships/image" Target="../media/image302.wmf"/><Relationship Id="rId36" Type="http://schemas.openxmlformats.org/officeDocument/2006/relationships/image" Target="../media/image334.wmf"/><Relationship Id="rId10" Type="http://schemas.openxmlformats.org/officeDocument/2006/relationships/image" Target="../media/image330.wmf"/><Relationship Id="rId19" Type="http://schemas.openxmlformats.org/officeDocument/2006/relationships/oleObject" Target="../embeddings/oleObject450.bin"/><Relationship Id="rId31" Type="http://schemas.openxmlformats.org/officeDocument/2006/relationships/oleObject" Target="../embeddings/oleObject45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445.bin"/><Relationship Id="rId14" Type="http://schemas.openxmlformats.org/officeDocument/2006/relationships/image" Target="../media/image332.wmf"/><Relationship Id="rId22" Type="http://schemas.openxmlformats.org/officeDocument/2006/relationships/image" Target="../media/image300.wmf"/><Relationship Id="rId27" Type="http://schemas.openxmlformats.org/officeDocument/2006/relationships/oleObject" Target="../embeddings/oleObject454.bin"/><Relationship Id="rId30" Type="http://schemas.openxmlformats.org/officeDocument/2006/relationships/image" Target="../media/image274.wmf"/><Relationship Id="rId35" Type="http://schemas.openxmlformats.org/officeDocument/2006/relationships/oleObject" Target="../embeddings/oleObject45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1.bin"/><Relationship Id="rId3" Type="http://schemas.openxmlformats.org/officeDocument/2006/relationships/image" Target="../media/image25.png"/><Relationship Id="rId7" Type="http://schemas.openxmlformats.org/officeDocument/2006/relationships/image" Target="../media/image3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26.png"/><Relationship Id="rId9" Type="http://schemas.openxmlformats.org/officeDocument/2006/relationships/image" Target="../media/image33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4.bin"/><Relationship Id="rId13" Type="http://schemas.openxmlformats.org/officeDocument/2006/relationships/oleObject" Target="../embeddings/oleObject467.bin"/><Relationship Id="rId18" Type="http://schemas.openxmlformats.org/officeDocument/2006/relationships/image" Target="../media/image342.wmf"/><Relationship Id="rId26" Type="http://schemas.openxmlformats.org/officeDocument/2006/relationships/image" Target="../media/image346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471.bin"/><Relationship Id="rId34" Type="http://schemas.openxmlformats.org/officeDocument/2006/relationships/oleObject" Target="../embeddings/oleObject478.bin"/><Relationship Id="rId7" Type="http://schemas.openxmlformats.org/officeDocument/2006/relationships/oleObject" Target="../embeddings/oleObject463.bin"/><Relationship Id="rId12" Type="http://schemas.openxmlformats.org/officeDocument/2006/relationships/image" Target="../media/image339.wmf"/><Relationship Id="rId17" Type="http://schemas.openxmlformats.org/officeDocument/2006/relationships/oleObject" Target="../embeddings/oleObject469.bin"/><Relationship Id="rId25" Type="http://schemas.openxmlformats.org/officeDocument/2006/relationships/oleObject" Target="../embeddings/oleObject473.bin"/><Relationship Id="rId33" Type="http://schemas.openxmlformats.org/officeDocument/2006/relationships/image" Target="../media/image34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1.wmf"/><Relationship Id="rId20" Type="http://schemas.openxmlformats.org/officeDocument/2006/relationships/image" Target="../media/image343.wmf"/><Relationship Id="rId29" Type="http://schemas.openxmlformats.org/officeDocument/2006/relationships/oleObject" Target="../embeddings/oleObject475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466.bin"/><Relationship Id="rId24" Type="http://schemas.openxmlformats.org/officeDocument/2006/relationships/image" Target="../media/image345.wmf"/><Relationship Id="rId32" Type="http://schemas.openxmlformats.org/officeDocument/2006/relationships/oleObject" Target="../embeddings/oleObject477.bin"/><Relationship Id="rId5" Type="http://schemas.openxmlformats.org/officeDocument/2006/relationships/oleObject" Target="../embeddings/oleObject462.bin"/><Relationship Id="rId15" Type="http://schemas.openxmlformats.org/officeDocument/2006/relationships/oleObject" Target="../embeddings/oleObject468.bin"/><Relationship Id="rId23" Type="http://schemas.openxmlformats.org/officeDocument/2006/relationships/oleObject" Target="../embeddings/oleObject472.bin"/><Relationship Id="rId28" Type="http://schemas.openxmlformats.org/officeDocument/2006/relationships/image" Target="../media/image347.wmf"/><Relationship Id="rId10" Type="http://schemas.openxmlformats.org/officeDocument/2006/relationships/image" Target="../media/image338.wmf"/><Relationship Id="rId19" Type="http://schemas.openxmlformats.org/officeDocument/2006/relationships/oleObject" Target="../embeddings/oleObject470.bin"/><Relationship Id="rId31" Type="http://schemas.openxmlformats.org/officeDocument/2006/relationships/oleObject" Target="../embeddings/oleObject47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465.bin"/><Relationship Id="rId14" Type="http://schemas.openxmlformats.org/officeDocument/2006/relationships/image" Target="../media/image340.wmf"/><Relationship Id="rId22" Type="http://schemas.openxmlformats.org/officeDocument/2006/relationships/image" Target="../media/image344.wmf"/><Relationship Id="rId27" Type="http://schemas.openxmlformats.org/officeDocument/2006/relationships/oleObject" Target="../embeddings/oleObject474.bin"/><Relationship Id="rId30" Type="http://schemas.openxmlformats.org/officeDocument/2006/relationships/image" Target="../media/image348.wmf"/><Relationship Id="rId35" Type="http://schemas.openxmlformats.org/officeDocument/2006/relationships/image" Target="../media/image35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1.bin"/><Relationship Id="rId13" Type="http://schemas.openxmlformats.org/officeDocument/2006/relationships/oleObject" Target="../embeddings/oleObject484.bin"/><Relationship Id="rId18" Type="http://schemas.openxmlformats.org/officeDocument/2006/relationships/image" Target="../media/image342.wmf"/><Relationship Id="rId26" Type="http://schemas.openxmlformats.org/officeDocument/2006/relationships/image" Target="../media/image352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488.bin"/><Relationship Id="rId34" Type="http://schemas.openxmlformats.org/officeDocument/2006/relationships/oleObject" Target="../embeddings/oleObject495.bin"/><Relationship Id="rId7" Type="http://schemas.openxmlformats.org/officeDocument/2006/relationships/oleObject" Target="../embeddings/oleObject480.bin"/><Relationship Id="rId12" Type="http://schemas.openxmlformats.org/officeDocument/2006/relationships/image" Target="../media/image351.wmf"/><Relationship Id="rId17" Type="http://schemas.openxmlformats.org/officeDocument/2006/relationships/oleObject" Target="../embeddings/oleObject486.bin"/><Relationship Id="rId25" Type="http://schemas.openxmlformats.org/officeDocument/2006/relationships/oleObject" Target="../embeddings/oleObject490.bin"/><Relationship Id="rId33" Type="http://schemas.openxmlformats.org/officeDocument/2006/relationships/image" Target="../media/image35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1.wmf"/><Relationship Id="rId20" Type="http://schemas.openxmlformats.org/officeDocument/2006/relationships/image" Target="../media/image343.wmf"/><Relationship Id="rId29" Type="http://schemas.openxmlformats.org/officeDocument/2006/relationships/oleObject" Target="../embeddings/oleObject492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483.bin"/><Relationship Id="rId24" Type="http://schemas.openxmlformats.org/officeDocument/2006/relationships/image" Target="../media/image346.wmf"/><Relationship Id="rId32" Type="http://schemas.openxmlformats.org/officeDocument/2006/relationships/oleObject" Target="../embeddings/oleObject494.bin"/><Relationship Id="rId5" Type="http://schemas.openxmlformats.org/officeDocument/2006/relationships/oleObject" Target="../embeddings/oleObject479.bin"/><Relationship Id="rId15" Type="http://schemas.openxmlformats.org/officeDocument/2006/relationships/oleObject" Target="../embeddings/oleObject485.bin"/><Relationship Id="rId23" Type="http://schemas.openxmlformats.org/officeDocument/2006/relationships/oleObject" Target="../embeddings/oleObject489.bin"/><Relationship Id="rId28" Type="http://schemas.openxmlformats.org/officeDocument/2006/relationships/image" Target="../media/image353.wmf"/><Relationship Id="rId10" Type="http://schemas.openxmlformats.org/officeDocument/2006/relationships/image" Target="../media/image338.wmf"/><Relationship Id="rId19" Type="http://schemas.openxmlformats.org/officeDocument/2006/relationships/oleObject" Target="../embeddings/oleObject487.bin"/><Relationship Id="rId31" Type="http://schemas.openxmlformats.org/officeDocument/2006/relationships/image" Target="../media/image35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482.bin"/><Relationship Id="rId14" Type="http://schemas.openxmlformats.org/officeDocument/2006/relationships/image" Target="../media/image340.wmf"/><Relationship Id="rId22" Type="http://schemas.openxmlformats.org/officeDocument/2006/relationships/image" Target="../media/image345.wmf"/><Relationship Id="rId27" Type="http://schemas.openxmlformats.org/officeDocument/2006/relationships/oleObject" Target="../embeddings/oleObject491.bin"/><Relationship Id="rId30" Type="http://schemas.openxmlformats.org/officeDocument/2006/relationships/oleObject" Target="../embeddings/oleObject493.bin"/><Relationship Id="rId35" Type="http://schemas.openxmlformats.org/officeDocument/2006/relationships/image" Target="../media/image35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8.bin"/><Relationship Id="rId13" Type="http://schemas.openxmlformats.org/officeDocument/2006/relationships/oleObject" Target="../embeddings/oleObject501.bin"/><Relationship Id="rId18" Type="http://schemas.openxmlformats.org/officeDocument/2006/relationships/image" Target="../media/image342.wmf"/><Relationship Id="rId26" Type="http://schemas.openxmlformats.org/officeDocument/2006/relationships/image" Target="../media/image358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505.bin"/><Relationship Id="rId34" Type="http://schemas.openxmlformats.org/officeDocument/2006/relationships/oleObject" Target="../embeddings/oleObject512.bin"/><Relationship Id="rId7" Type="http://schemas.openxmlformats.org/officeDocument/2006/relationships/oleObject" Target="../embeddings/oleObject497.bin"/><Relationship Id="rId12" Type="http://schemas.openxmlformats.org/officeDocument/2006/relationships/image" Target="../media/image351.wmf"/><Relationship Id="rId17" Type="http://schemas.openxmlformats.org/officeDocument/2006/relationships/oleObject" Target="../embeddings/oleObject503.bin"/><Relationship Id="rId25" Type="http://schemas.openxmlformats.org/officeDocument/2006/relationships/oleObject" Target="../embeddings/oleObject507.bin"/><Relationship Id="rId33" Type="http://schemas.openxmlformats.org/officeDocument/2006/relationships/image" Target="../media/image36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1.wmf"/><Relationship Id="rId20" Type="http://schemas.openxmlformats.org/officeDocument/2006/relationships/image" Target="../media/image343.wmf"/><Relationship Id="rId29" Type="http://schemas.openxmlformats.org/officeDocument/2006/relationships/oleObject" Target="../embeddings/oleObject509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500.bin"/><Relationship Id="rId24" Type="http://schemas.openxmlformats.org/officeDocument/2006/relationships/image" Target="../media/image346.wmf"/><Relationship Id="rId32" Type="http://schemas.openxmlformats.org/officeDocument/2006/relationships/oleObject" Target="../embeddings/oleObject511.bin"/><Relationship Id="rId5" Type="http://schemas.openxmlformats.org/officeDocument/2006/relationships/oleObject" Target="../embeddings/oleObject496.bin"/><Relationship Id="rId15" Type="http://schemas.openxmlformats.org/officeDocument/2006/relationships/oleObject" Target="../embeddings/oleObject502.bin"/><Relationship Id="rId23" Type="http://schemas.openxmlformats.org/officeDocument/2006/relationships/oleObject" Target="../embeddings/oleObject506.bin"/><Relationship Id="rId28" Type="http://schemas.openxmlformats.org/officeDocument/2006/relationships/image" Target="../media/image359.wmf"/><Relationship Id="rId10" Type="http://schemas.openxmlformats.org/officeDocument/2006/relationships/image" Target="../media/image338.wmf"/><Relationship Id="rId19" Type="http://schemas.openxmlformats.org/officeDocument/2006/relationships/oleObject" Target="../embeddings/oleObject504.bin"/><Relationship Id="rId31" Type="http://schemas.openxmlformats.org/officeDocument/2006/relationships/image" Target="../media/image360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499.bin"/><Relationship Id="rId14" Type="http://schemas.openxmlformats.org/officeDocument/2006/relationships/image" Target="../media/image340.wmf"/><Relationship Id="rId22" Type="http://schemas.openxmlformats.org/officeDocument/2006/relationships/image" Target="../media/image357.wmf"/><Relationship Id="rId27" Type="http://schemas.openxmlformats.org/officeDocument/2006/relationships/oleObject" Target="../embeddings/oleObject508.bin"/><Relationship Id="rId30" Type="http://schemas.openxmlformats.org/officeDocument/2006/relationships/oleObject" Target="../embeddings/oleObject510.bin"/><Relationship Id="rId35" Type="http://schemas.openxmlformats.org/officeDocument/2006/relationships/image" Target="../media/image36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wmf"/><Relationship Id="rId13" Type="http://schemas.openxmlformats.org/officeDocument/2006/relationships/oleObject" Target="../embeddings/oleObject518.bin"/><Relationship Id="rId3" Type="http://schemas.openxmlformats.org/officeDocument/2006/relationships/oleObject" Target="../embeddings/oleObject513.bin"/><Relationship Id="rId7" Type="http://schemas.openxmlformats.org/officeDocument/2006/relationships/oleObject" Target="../embeddings/oleObject515.bin"/><Relationship Id="rId12" Type="http://schemas.openxmlformats.org/officeDocument/2006/relationships/image" Target="../media/image3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64.wmf"/><Relationship Id="rId11" Type="http://schemas.openxmlformats.org/officeDocument/2006/relationships/oleObject" Target="../embeddings/oleObject517.bin"/><Relationship Id="rId5" Type="http://schemas.openxmlformats.org/officeDocument/2006/relationships/oleObject" Target="../embeddings/oleObject514.bin"/><Relationship Id="rId10" Type="http://schemas.openxmlformats.org/officeDocument/2006/relationships/image" Target="../media/image366.wmf"/><Relationship Id="rId4" Type="http://schemas.openxmlformats.org/officeDocument/2006/relationships/image" Target="../media/image363.wmf"/><Relationship Id="rId9" Type="http://schemas.openxmlformats.org/officeDocument/2006/relationships/oleObject" Target="../embeddings/oleObject516.bin"/><Relationship Id="rId14" Type="http://schemas.openxmlformats.org/officeDocument/2006/relationships/image" Target="../media/image36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1.bin"/><Relationship Id="rId13" Type="http://schemas.openxmlformats.org/officeDocument/2006/relationships/oleObject" Target="../embeddings/oleObject524.bin"/><Relationship Id="rId18" Type="http://schemas.openxmlformats.org/officeDocument/2006/relationships/oleObject" Target="../embeddings/oleObject527.bin"/><Relationship Id="rId26" Type="http://schemas.openxmlformats.org/officeDocument/2006/relationships/oleObject" Target="../embeddings/oleObject531.bin"/><Relationship Id="rId3" Type="http://schemas.openxmlformats.org/officeDocument/2006/relationships/image" Target="../media/image25.png"/><Relationship Id="rId21" Type="http://schemas.openxmlformats.org/officeDocument/2006/relationships/image" Target="../media/image372.wmf"/><Relationship Id="rId34" Type="http://schemas.openxmlformats.org/officeDocument/2006/relationships/oleObject" Target="../embeddings/oleObject536.bin"/><Relationship Id="rId7" Type="http://schemas.openxmlformats.org/officeDocument/2006/relationships/oleObject" Target="../embeddings/oleObject520.bin"/><Relationship Id="rId12" Type="http://schemas.openxmlformats.org/officeDocument/2006/relationships/image" Target="../media/image346.wmf"/><Relationship Id="rId17" Type="http://schemas.openxmlformats.org/officeDocument/2006/relationships/oleObject" Target="../embeddings/oleObject526.bin"/><Relationship Id="rId25" Type="http://schemas.openxmlformats.org/officeDocument/2006/relationships/image" Target="../media/image374.wmf"/><Relationship Id="rId33" Type="http://schemas.openxmlformats.org/officeDocument/2006/relationships/image" Target="../media/image37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0.wmf"/><Relationship Id="rId20" Type="http://schemas.openxmlformats.org/officeDocument/2006/relationships/oleObject" Target="../embeddings/oleObject528.bin"/><Relationship Id="rId29" Type="http://schemas.openxmlformats.org/officeDocument/2006/relationships/oleObject" Target="../embeddings/oleObject533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523.bin"/><Relationship Id="rId24" Type="http://schemas.openxmlformats.org/officeDocument/2006/relationships/oleObject" Target="../embeddings/oleObject530.bin"/><Relationship Id="rId32" Type="http://schemas.openxmlformats.org/officeDocument/2006/relationships/oleObject" Target="../embeddings/oleObject535.bin"/><Relationship Id="rId37" Type="http://schemas.openxmlformats.org/officeDocument/2006/relationships/image" Target="../media/image379.wmf"/><Relationship Id="rId5" Type="http://schemas.openxmlformats.org/officeDocument/2006/relationships/oleObject" Target="../embeddings/oleObject519.bin"/><Relationship Id="rId15" Type="http://schemas.openxmlformats.org/officeDocument/2006/relationships/oleObject" Target="../embeddings/oleObject525.bin"/><Relationship Id="rId23" Type="http://schemas.openxmlformats.org/officeDocument/2006/relationships/image" Target="../media/image373.wmf"/><Relationship Id="rId28" Type="http://schemas.openxmlformats.org/officeDocument/2006/relationships/image" Target="../media/image375.wmf"/><Relationship Id="rId36" Type="http://schemas.openxmlformats.org/officeDocument/2006/relationships/oleObject" Target="../embeddings/oleObject537.bin"/><Relationship Id="rId10" Type="http://schemas.openxmlformats.org/officeDocument/2006/relationships/image" Target="../media/image345.wmf"/><Relationship Id="rId19" Type="http://schemas.openxmlformats.org/officeDocument/2006/relationships/image" Target="../media/image371.wmf"/><Relationship Id="rId31" Type="http://schemas.openxmlformats.org/officeDocument/2006/relationships/oleObject" Target="../embeddings/oleObject534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22.bin"/><Relationship Id="rId14" Type="http://schemas.openxmlformats.org/officeDocument/2006/relationships/image" Target="../media/image369.wmf"/><Relationship Id="rId22" Type="http://schemas.openxmlformats.org/officeDocument/2006/relationships/oleObject" Target="../embeddings/oleObject529.bin"/><Relationship Id="rId27" Type="http://schemas.openxmlformats.org/officeDocument/2006/relationships/oleObject" Target="../embeddings/oleObject532.bin"/><Relationship Id="rId30" Type="http://schemas.openxmlformats.org/officeDocument/2006/relationships/image" Target="../media/image376.wmf"/><Relationship Id="rId35" Type="http://schemas.openxmlformats.org/officeDocument/2006/relationships/image" Target="../media/image37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9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0.bin"/><Relationship Id="rId13" Type="http://schemas.openxmlformats.org/officeDocument/2006/relationships/oleObject" Target="../embeddings/oleObject543.bin"/><Relationship Id="rId18" Type="http://schemas.openxmlformats.org/officeDocument/2006/relationships/oleObject" Target="../embeddings/oleObject546.bin"/><Relationship Id="rId3" Type="http://schemas.openxmlformats.org/officeDocument/2006/relationships/image" Target="../media/image25.png"/><Relationship Id="rId21" Type="http://schemas.openxmlformats.org/officeDocument/2006/relationships/image" Target="../media/image384.wmf"/><Relationship Id="rId7" Type="http://schemas.openxmlformats.org/officeDocument/2006/relationships/oleObject" Target="../embeddings/oleObject539.bin"/><Relationship Id="rId12" Type="http://schemas.openxmlformats.org/officeDocument/2006/relationships/image" Target="../media/image346.wmf"/><Relationship Id="rId17" Type="http://schemas.openxmlformats.org/officeDocument/2006/relationships/oleObject" Target="../embeddings/oleObject5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2.wmf"/><Relationship Id="rId20" Type="http://schemas.openxmlformats.org/officeDocument/2006/relationships/oleObject" Target="../embeddings/oleObject547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542.bin"/><Relationship Id="rId5" Type="http://schemas.openxmlformats.org/officeDocument/2006/relationships/oleObject" Target="../embeddings/oleObject538.bin"/><Relationship Id="rId15" Type="http://schemas.openxmlformats.org/officeDocument/2006/relationships/oleObject" Target="../embeddings/oleObject544.bin"/><Relationship Id="rId23" Type="http://schemas.openxmlformats.org/officeDocument/2006/relationships/image" Target="../media/image385.wmf"/><Relationship Id="rId10" Type="http://schemas.openxmlformats.org/officeDocument/2006/relationships/image" Target="../media/image380.wmf"/><Relationship Id="rId19" Type="http://schemas.openxmlformats.org/officeDocument/2006/relationships/image" Target="../media/image38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41.bin"/><Relationship Id="rId14" Type="http://schemas.openxmlformats.org/officeDocument/2006/relationships/image" Target="../media/image381.wmf"/><Relationship Id="rId22" Type="http://schemas.openxmlformats.org/officeDocument/2006/relationships/oleObject" Target="../embeddings/oleObject54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49.bin"/><Relationship Id="rId5" Type="http://schemas.openxmlformats.org/officeDocument/2006/relationships/image" Target="../media/image38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2.bin"/><Relationship Id="rId13" Type="http://schemas.openxmlformats.org/officeDocument/2006/relationships/oleObject" Target="../embeddings/oleObject555.bin"/><Relationship Id="rId18" Type="http://schemas.openxmlformats.org/officeDocument/2006/relationships/image" Target="../media/image390.wmf"/><Relationship Id="rId3" Type="http://schemas.openxmlformats.org/officeDocument/2006/relationships/image" Target="../media/image25.png"/><Relationship Id="rId21" Type="http://schemas.openxmlformats.org/officeDocument/2006/relationships/image" Target="../media/image391.wmf"/><Relationship Id="rId7" Type="http://schemas.openxmlformats.org/officeDocument/2006/relationships/oleObject" Target="../embeddings/oleObject551.bin"/><Relationship Id="rId12" Type="http://schemas.openxmlformats.org/officeDocument/2006/relationships/image" Target="../media/image387.wmf"/><Relationship Id="rId17" Type="http://schemas.openxmlformats.org/officeDocument/2006/relationships/oleObject" Target="../embeddings/oleObject5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9.wmf"/><Relationship Id="rId20" Type="http://schemas.openxmlformats.org/officeDocument/2006/relationships/oleObject" Target="../embeddings/oleObject558.bin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554.bin"/><Relationship Id="rId24" Type="http://schemas.openxmlformats.org/officeDocument/2006/relationships/image" Target="../media/image395.png"/><Relationship Id="rId5" Type="http://schemas.openxmlformats.org/officeDocument/2006/relationships/oleObject" Target="../embeddings/oleObject550.bin"/><Relationship Id="rId15" Type="http://schemas.openxmlformats.org/officeDocument/2006/relationships/oleObject" Target="../embeddings/oleObject556.bin"/><Relationship Id="rId23" Type="http://schemas.openxmlformats.org/officeDocument/2006/relationships/image" Target="../media/image392.wmf"/><Relationship Id="rId10" Type="http://schemas.openxmlformats.org/officeDocument/2006/relationships/image" Target="../media/image277.wmf"/><Relationship Id="rId19" Type="http://schemas.openxmlformats.org/officeDocument/2006/relationships/image" Target="../media/image394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53.bin"/><Relationship Id="rId14" Type="http://schemas.openxmlformats.org/officeDocument/2006/relationships/image" Target="../media/image388.wmf"/><Relationship Id="rId22" Type="http://schemas.openxmlformats.org/officeDocument/2006/relationships/oleObject" Target="../embeddings/oleObject55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2.bin"/><Relationship Id="rId13" Type="http://schemas.openxmlformats.org/officeDocument/2006/relationships/oleObject" Target="../embeddings/oleObject565.bin"/><Relationship Id="rId18" Type="http://schemas.openxmlformats.org/officeDocument/2006/relationships/image" Target="../media/image396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561.bin"/><Relationship Id="rId12" Type="http://schemas.openxmlformats.org/officeDocument/2006/relationships/image" Target="../media/image393.wmf"/><Relationship Id="rId17" Type="http://schemas.openxmlformats.org/officeDocument/2006/relationships/oleObject" Target="../embeddings/oleObject5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5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564.bin"/><Relationship Id="rId5" Type="http://schemas.openxmlformats.org/officeDocument/2006/relationships/oleObject" Target="../embeddings/oleObject560.bin"/><Relationship Id="rId15" Type="http://schemas.openxmlformats.org/officeDocument/2006/relationships/oleObject" Target="../embeddings/oleObject566.bin"/><Relationship Id="rId10" Type="http://schemas.openxmlformats.org/officeDocument/2006/relationships/image" Target="../media/image277.wmf"/><Relationship Id="rId19" Type="http://schemas.openxmlformats.org/officeDocument/2006/relationships/image" Target="../media/image400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63.bin"/><Relationship Id="rId14" Type="http://schemas.openxmlformats.org/officeDocument/2006/relationships/image" Target="../media/image39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0.bin"/><Relationship Id="rId13" Type="http://schemas.openxmlformats.org/officeDocument/2006/relationships/oleObject" Target="../embeddings/oleObject573.bin"/><Relationship Id="rId18" Type="http://schemas.openxmlformats.org/officeDocument/2006/relationships/image" Target="../media/image398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569.bin"/><Relationship Id="rId12" Type="http://schemas.openxmlformats.org/officeDocument/2006/relationships/image" Target="../media/image393.wmf"/><Relationship Id="rId17" Type="http://schemas.openxmlformats.org/officeDocument/2006/relationships/oleObject" Target="../embeddings/oleObject5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7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572.bin"/><Relationship Id="rId5" Type="http://schemas.openxmlformats.org/officeDocument/2006/relationships/oleObject" Target="../embeddings/oleObject568.bin"/><Relationship Id="rId15" Type="http://schemas.openxmlformats.org/officeDocument/2006/relationships/oleObject" Target="../embeddings/oleObject574.bin"/><Relationship Id="rId10" Type="http://schemas.openxmlformats.org/officeDocument/2006/relationships/image" Target="../media/image277.wmf"/><Relationship Id="rId19" Type="http://schemas.openxmlformats.org/officeDocument/2006/relationships/image" Target="../media/image403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71.bin"/><Relationship Id="rId14" Type="http://schemas.openxmlformats.org/officeDocument/2006/relationships/image" Target="../media/image39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8.bin"/><Relationship Id="rId13" Type="http://schemas.openxmlformats.org/officeDocument/2006/relationships/oleObject" Target="../embeddings/oleObject581.bin"/><Relationship Id="rId18" Type="http://schemas.openxmlformats.org/officeDocument/2006/relationships/image" Target="../media/image415.png"/><Relationship Id="rId26" Type="http://schemas.openxmlformats.org/officeDocument/2006/relationships/image" Target="../media/image405.wmf"/><Relationship Id="rId39" Type="http://schemas.openxmlformats.org/officeDocument/2006/relationships/image" Target="../media/image411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584.bin"/><Relationship Id="rId34" Type="http://schemas.openxmlformats.org/officeDocument/2006/relationships/oleObject" Target="../embeddings/oleObject591.bin"/><Relationship Id="rId42" Type="http://schemas.openxmlformats.org/officeDocument/2006/relationships/oleObject" Target="../embeddings/oleObject595.bin"/><Relationship Id="rId7" Type="http://schemas.openxmlformats.org/officeDocument/2006/relationships/oleObject" Target="../embeddings/oleObject577.bin"/><Relationship Id="rId12" Type="http://schemas.openxmlformats.org/officeDocument/2006/relationships/image" Target="../media/image399.emf"/><Relationship Id="rId17" Type="http://schemas.openxmlformats.org/officeDocument/2006/relationships/image" Target="../media/image414.png"/><Relationship Id="rId25" Type="http://schemas.openxmlformats.org/officeDocument/2006/relationships/oleObject" Target="../embeddings/oleObject586.bin"/><Relationship Id="rId33" Type="http://schemas.openxmlformats.org/officeDocument/2006/relationships/oleObject" Target="../embeddings/oleObject590.bin"/><Relationship Id="rId38" Type="http://schemas.openxmlformats.org/officeDocument/2006/relationships/oleObject" Target="../embeddings/oleObject5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1.wmf"/><Relationship Id="rId20" Type="http://schemas.openxmlformats.org/officeDocument/2006/relationships/image" Target="../media/image402.wmf"/><Relationship Id="rId29" Type="http://schemas.openxmlformats.org/officeDocument/2006/relationships/oleObject" Target="../embeddings/oleObject588.bin"/><Relationship Id="rId41" Type="http://schemas.openxmlformats.org/officeDocument/2006/relationships/image" Target="../media/image412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580.bin"/><Relationship Id="rId24" Type="http://schemas.openxmlformats.org/officeDocument/2006/relationships/image" Target="../media/image404.wmf"/><Relationship Id="rId32" Type="http://schemas.openxmlformats.org/officeDocument/2006/relationships/image" Target="../media/image408.wmf"/><Relationship Id="rId37" Type="http://schemas.openxmlformats.org/officeDocument/2006/relationships/image" Target="../media/image410.wmf"/><Relationship Id="rId40" Type="http://schemas.openxmlformats.org/officeDocument/2006/relationships/oleObject" Target="../embeddings/oleObject594.bin"/><Relationship Id="rId5" Type="http://schemas.openxmlformats.org/officeDocument/2006/relationships/oleObject" Target="../embeddings/oleObject576.bin"/><Relationship Id="rId15" Type="http://schemas.openxmlformats.org/officeDocument/2006/relationships/oleObject" Target="../embeddings/oleObject582.bin"/><Relationship Id="rId23" Type="http://schemas.openxmlformats.org/officeDocument/2006/relationships/oleObject" Target="../embeddings/oleObject585.bin"/><Relationship Id="rId28" Type="http://schemas.openxmlformats.org/officeDocument/2006/relationships/image" Target="../media/image406.wmf"/><Relationship Id="rId36" Type="http://schemas.openxmlformats.org/officeDocument/2006/relationships/oleObject" Target="../embeddings/oleObject592.bin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583.bin"/><Relationship Id="rId31" Type="http://schemas.openxmlformats.org/officeDocument/2006/relationships/oleObject" Target="../embeddings/oleObject589.bin"/><Relationship Id="rId44" Type="http://schemas.openxmlformats.org/officeDocument/2006/relationships/image" Target="../media/image421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79.bin"/><Relationship Id="rId14" Type="http://schemas.openxmlformats.org/officeDocument/2006/relationships/image" Target="../media/image400.wmf"/><Relationship Id="rId22" Type="http://schemas.openxmlformats.org/officeDocument/2006/relationships/image" Target="../media/image403.wmf"/><Relationship Id="rId27" Type="http://schemas.openxmlformats.org/officeDocument/2006/relationships/oleObject" Target="../embeddings/oleObject587.bin"/><Relationship Id="rId30" Type="http://schemas.openxmlformats.org/officeDocument/2006/relationships/image" Target="../media/image407.wmf"/><Relationship Id="rId35" Type="http://schemas.openxmlformats.org/officeDocument/2006/relationships/image" Target="../media/image409.wmf"/><Relationship Id="rId43" Type="http://schemas.openxmlformats.org/officeDocument/2006/relationships/image" Target="../media/image41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8.bin"/><Relationship Id="rId13" Type="http://schemas.openxmlformats.org/officeDocument/2006/relationships/oleObject" Target="../embeddings/oleObject601.bin"/><Relationship Id="rId18" Type="http://schemas.openxmlformats.org/officeDocument/2006/relationships/image" Target="../media/image419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597.bin"/><Relationship Id="rId12" Type="http://schemas.openxmlformats.org/officeDocument/2006/relationships/image" Target="../media/image416.wmf"/><Relationship Id="rId17" Type="http://schemas.openxmlformats.org/officeDocument/2006/relationships/oleObject" Target="../embeddings/oleObject6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8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600.bin"/><Relationship Id="rId5" Type="http://schemas.openxmlformats.org/officeDocument/2006/relationships/oleObject" Target="../embeddings/oleObject596.bin"/><Relationship Id="rId15" Type="http://schemas.openxmlformats.org/officeDocument/2006/relationships/oleObject" Target="../embeddings/oleObject602.bin"/><Relationship Id="rId10" Type="http://schemas.openxmlformats.org/officeDocument/2006/relationships/image" Target="../media/image277.wmf"/><Relationship Id="rId19" Type="http://schemas.openxmlformats.org/officeDocument/2006/relationships/image" Target="../media/image426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99.bin"/><Relationship Id="rId14" Type="http://schemas.openxmlformats.org/officeDocument/2006/relationships/image" Target="../media/image41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6.bin"/><Relationship Id="rId13" Type="http://schemas.openxmlformats.org/officeDocument/2006/relationships/oleObject" Target="../embeddings/oleObject609.bin"/><Relationship Id="rId18" Type="http://schemas.openxmlformats.org/officeDocument/2006/relationships/image" Target="../media/image421.wmf"/><Relationship Id="rId26" Type="http://schemas.openxmlformats.org/officeDocument/2006/relationships/image" Target="../media/image425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613.bin"/><Relationship Id="rId7" Type="http://schemas.openxmlformats.org/officeDocument/2006/relationships/oleObject" Target="../embeddings/oleObject605.bin"/><Relationship Id="rId12" Type="http://schemas.openxmlformats.org/officeDocument/2006/relationships/image" Target="../media/image416.wmf"/><Relationship Id="rId17" Type="http://schemas.openxmlformats.org/officeDocument/2006/relationships/oleObject" Target="../embeddings/oleObject611.bin"/><Relationship Id="rId25" Type="http://schemas.openxmlformats.org/officeDocument/2006/relationships/oleObject" Target="../embeddings/oleObject6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0.wmf"/><Relationship Id="rId20" Type="http://schemas.openxmlformats.org/officeDocument/2006/relationships/image" Target="../media/image422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608.bin"/><Relationship Id="rId24" Type="http://schemas.openxmlformats.org/officeDocument/2006/relationships/image" Target="../media/image424.wmf"/><Relationship Id="rId5" Type="http://schemas.openxmlformats.org/officeDocument/2006/relationships/oleObject" Target="../embeddings/oleObject604.bin"/><Relationship Id="rId15" Type="http://schemas.openxmlformats.org/officeDocument/2006/relationships/oleObject" Target="../embeddings/oleObject610.bin"/><Relationship Id="rId23" Type="http://schemas.openxmlformats.org/officeDocument/2006/relationships/oleObject" Target="../embeddings/oleObject614.bin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612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607.bin"/><Relationship Id="rId14" Type="http://schemas.openxmlformats.org/officeDocument/2006/relationships/image" Target="../media/image417.wmf"/><Relationship Id="rId22" Type="http://schemas.openxmlformats.org/officeDocument/2006/relationships/image" Target="../media/image42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wmf"/><Relationship Id="rId13" Type="http://schemas.openxmlformats.org/officeDocument/2006/relationships/oleObject" Target="../embeddings/oleObject621.bin"/><Relationship Id="rId18" Type="http://schemas.openxmlformats.org/officeDocument/2006/relationships/image" Target="../media/image433.wmf"/><Relationship Id="rId3" Type="http://schemas.openxmlformats.org/officeDocument/2006/relationships/oleObject" Target="../embeddings/oleObject616.bin"/><Relationship Id="rId7" Type="http://schemas.openxmlformats.org/officeDocument/2006/relationships/oleObject" Target="../embeddings/oleObject618.bin"/><Relationship Id="rId12" Type="http://schemas.openxmlformats.org/officeDocument/2006/relationships/image" Target="../media/image430.wmf"/><Relationship Id="rId17" Type="http://schemas.openxmlformats.org/officeDocument/2006/relationships/oleObject" Target="../embeddings/oleObject6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2.wmf"/><Relationship Id="rId20" Type="http://schemas.openxmlformats.org/officeDocument/2006/relationships/image" Target="../media/image434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27.wmf"/><Relationship Id="rId11" Type="http://schemas.openxmlformats.org/officeDocument/2006/relationships/oleObject" Target="../embeddings/oleObject620.bin"/><Relationship Id="rId5" Type="http://schemas.openxmlformats.org/officeDocument/2006/relationships/oleObject" Target="../embeddings/oleObject617.bin"/><Relationship Id="rId15" Type="http://schemas.openxmlformats.org/officeDocument/2006/relationships/oleObject" Target="../embeddings/oleObject622.bin"/><Relationship Id="rId10" Type="http://schemas.openxmlformats.org/officeDocument/2006/relationships/image" Target="../media/image429.wmf"/><Relationship Id="rId19" Type="http://schemas.openxmlformats.org/officeDocument/2006/relationships/oleObject" Target="../embeddings/oleObject624.bin"/><Relationship Id="rId4" Type="http://schemas.openxmlformats.org/officeDocument/2006/relationships/image" Target="../media/image426.wmf"/><Relationship Id="rId9" Type="http://schemas.openxmlformats.org/officeDocument/2006/relationships/oleObject" Target="../embeddings/oleObject619.bin"/><Relationship Id="rId14" Type="http://schemas.openxmlformats.org/officeDocument/2006/relationships/image" Target="../media/image431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9" Type="http://schemas.openxmlformats.org/officeDocument/2006/relationships/image" Target="../media/image42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22.bin"/><Relationship Id="rId34" Type="http://schemas.openxmlformats.org/officeDocument/2006/relationships/oleObject" Target="../embeddings/oleObject29.bin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46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33" Type="http://schemas.openxmlformats.org/officeDocument/2006/relationships/image" Target="../media/image39.wmf"/><Relationship Id="rId38" Type="http://schemas.openxmlformats.org/officeDocument/2006/relationships/oleObject" Target="../embeddings/oleObject31.bin"/><Relationship Id="rId46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26.bin"/><Relationship Id="rId41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35.wmf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41.wmf"/><Relationship Id="rId40" Type="http://schemas.openxmlformats.org/officeDocument/2006/relationships/oleObject" Target="../embeddings/oleObject32.bin"/><Relationship Id="rId45" Type="http://schemas.openxmlformats.org/officeDocument/2006/relationships/image" Target="../media/image45.wmf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37.wmf"/><Relationship Id="rId36" Type="http://schemas.openxmlformats.org/officeDocument/2006/relationships/oleObject" Target="../embeddings/oleObject30.bin"/><Relationship Id="rId49" Type="http://schemas.openxmlformats.org/officeDocument/2006/relationships/image" Target="../media/image4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1.bin"/><Relationship Id="rId31" Type="http://schemas.openxmlformats.org/officeDocument/2006/relationships/image" Target="../media/image38.wmf"/><Relationship Id="rId44" Type="http://schemas.openxmlformats.org/officeDocument/2006/relationships/oleObject" Target="../embeddings/oleObject34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40.wmf"/><Relationship Id="rId43" Type="http://schemas.openxmlformats.org/officeDocument/2006/relationships/image" Target="../media/image44.wmf"/><Relationship Id="rId48" Type="http://schemas.openxmlformats.org/officeDocument/2006/relationships/oleObject" Target="../embeddings/oleObject36.bin"/><Relationship Id="rId8" Type="http://schemas.openxmlformats.org/officeDocument/2006/relationships/image" Target="../media/image2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7.bin"/><Relationship Id="rId13" Type="http://schemas.openxmlformats.org/officeDocument/2006/relationships/oleObject" Target="../embeddings/oleObject630.bin"/><Relationship Id="rId18" Type="http://schemas.openxmlformats.org/officeDocument/2006/relationships/image" Target="../media/image438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634.bin"/><Relationship Id="rId7" Type="http://schemas.openxmlformats.org/officeDocument/2006/relationships/oleObject" Target="../embeddings/oleObject626.bin"/><Relationship Id="rId12" Type="http://schemas.openxmlformats.org/officeDocument/2006/relationships/image" Target="../media/image435.wmf"/><Relationship Id="rId17" Type="http://schemas.openxmlformats.org/officeDocument/2006/relationships/oleObject" Target="../embeddings/oleObject6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7.wmf"/><Relationship Id="rId20" Type="http://schemas.openxmlformats.org/officeDocument/2006/relationships/image" Target="../media/image439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629.bin"/><Relationship Id="rId5" Type="http://schemas.openxmlformats.org/officeDocument/2006/relationships/oleObject" Target="../embeddings/oleObject625.bin"/><Relationship Id="rId15" Type="http://schemas.openxmlformats.org/officeDocument/2006/relationships/oleObject" Target="../embeddings/oleObject631.bin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633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628.bin"/><Relationship Id="rId14" Type="http://schemas.openxmlformats.org/officeDocument/2006/relationships/image" Target="../media/image436.wmf"/><Relationship Id="rId22" Type="http://schemas.openxmlformats.org/officeDocument/2006/relationships/image" Target="../media/image44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636.bin"/><Relationship Id="rId12" Type="http://schemas.openxmlformats.org/officeDocument/2006/relationships/image" Target="../media/image4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41.wmf"/><Relationship Id="rId11" Type="http://schemas.openxmlformats.org/officeDocument/2006/relationships/oleObject" Target="../embeddings/oleObject638.bin"/><Relationship Id="rId5" Type="http://schemas.openxmlformats.org/officeDocument/2006/relationships/oleObject" Target="../embeddings/oleObject635.bin"/><Relationship Id="rId10" Type="http://schemas.openxmlformats.org/officeDocument/2006/relationships/image" Target="../media/image44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637.bin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43.bin"/><Relationship Id="rId18" Type="http://schemas.openxmlformats.org/officeDocument/2006/relationships/image" Target="../media/image405.wmf"/><Relationship Id="rId26" Type="http://schemas.openxmlformats.org/officeDocument/2006/relationships/image" Target="../media/image451.wmf"/><Relationship Id="rId39" Type="http://schemas.openxmlformats.org/officeDocument/2006/relationships/oleObject" Target="../embeddings/oleObject656.bin"/><Relationship Id="rId21" Type="http://schemas.openxmlformats.org/officeDocument/2006/relationships/oleObject" Target="../embeddings/oleObject647.bin"/><Relationship Id="rId34" Type="http://schemas.openxmlformats.org/officeDocument/2006/relationships/oleObject" Target="../embeddings/oleObject653.bin"/><Relationship Id="rId42" Type="http://schemas.openxmlformats.org/officeDocument/2006/relationships/oleObject" Target="../embeddings/oleObject659.bin"/><Relationship Id="rId47" Type="http://schemas.openxmlformats.org/officeDocument/2006/relationships/image" Target="../media/image458.wmf"/><Relationship Id="rId50" Type="http://schemas.openxmlformats.org/officeDocument/2006/relationships/oleObject" Target="../embeddings/oleObject663.bin"/><Relationship Id="rId55" Type="http://schemas.openxmlformats.org/officeDocument/2006/relationships/oleObject" Target="../embeddings/oleObject666.bin"/><Relationship Id="rId7" Type="http://schemas.openxmlformats.org/officeDocument/2006/relationships/oleObject" Target="../embeddings/oleObject640.bin"/><Relationship Id="rId12" Type="http://schemas.openxmlformats.org/officeDocument/2006/relationships/image" Target="../media/image448.wmf"/><Relationship Id="rId17" Type="http://schemas.openxmlformats.org/officeDocument/2006/relationships/oleObject" Target="../embeddings/oleObject645.bin"/><Relationship Id="rId25" Type="http://schemas.openxmlformats.org/officeDocument/2006/relationships/oleObject" Target="../embeddings/oleObject649.bin"/><Relationship Id="rId33" Type="http://schemas.openxmlformats.org/officeDocument/2006/relationships/image" Target="../media/image463.png"/><Relationship Id="rId38" Type="http://schemas.openxmlformats.org/officeDocument/2006/relationships/oleObject" Target="../embeddings/oleObject655.bin"/><Relationship Id="rId46" Type="http://schemas.openxmlformats.org/officeDocument/2006/relationships/oleObject" Target="../embeddings/oleObject6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4.wmf"/><Relationship Id="rId20" Type="http://schemas.openxmlformats.org/officeDocument/2006/relationships/image" Target="../media/image406.wmf"/><Relationship Id="rId29" Type="http://schemas.openxmlformats.org/officeDocument/2006/relationships/oleObject" Target="../embeddings/oleObject651.bin"/><Relationship Id="rId41" Type="http://schemas.openxmlformats.org/officeDocument/2006/relationships/oleObject" Target="../embeddings/oleObject658.bin"/><Relationship Id="rId54" Type="http://schemas.openxmlformats.org/officeDocument/2006/relationships/image" Target="../media/image461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45.wmf"/><Relationship Id="rId11" Type="http://schemas.openxmlformats.org/officeDocument/2006/relationships/oleObject" Target="../embeddings/oleObject642.bin"/><Relationship Id="rId24" Type="http://schemas.openxmlformats.org/officeDocument/2006/relationships/image" Target="../media/image450.wmf"/><Relationship Id="rId32" Type="http://schemas.openxmlformats.org/officeDocument/2006/relationships/image" Target="../media/image453.wmf"/><Relationship Id="rId37" Type="http://schemas.openxmlformats.org/officeDocument/2006/relationships/image" Target="../media/image455.wmf"/><Relationship Id="rId40" Type="http://schemas.openxmlformats.org/officeDocument/2006/relationships/oleObject" Target="../embeddings/oleObject657.bin"/><Relationship Id="rId45" Type="http://schemas.openxmlformats.org/officeDocument/2006/relationships/image" Target="../media/image457.wmf"/><Relationship Id="rId53" Type="http://schemas.openxmlformats.org/officeDocument/2006/relationships/oleObject" Target="../embeddings/oleObject665.bin"/><Relationship Id="rId5" Type="http://schemas.openxmlformats.org/officeDocument/2006/relationships/oleObject" Target="../embeddings/oleObject639.bin"/><Relationship Id="rId15" Type="http://schemas.openxmlformats.org/officeDocument/2006/relationships/oleObject" Target="../embeddings/oleObject644.bin"/><Relationship Id="rId23" Type="http://schemas.openxmlformats.org/officeDocument/2006/relationships/oleObject" Target="../embeddings/oleObject648.bin"/><Relationship Id="rId28" Type="http://schemas.openxmlformats.org/officeDocument/2006/relationships/image" Target="../media/image452.wmf"/><Relationship Id="rId36" Type="http://schemas.openxmlformats.org/officeDocument/2006/relationships/oleObject" Target="../embeddings/oleObject654.bin"/><Relationship Id="rId49" Type="http://schemas.openxmlformats.org/officeDocument/2006/relationships/image" Target="../media/image459.wmf"/><Relationship Id="rId57" Type="http://schemas.openxmlformats.org/officeDocument/2006/relationships/image" Target="../media/image464.png"/><Relationship Id="rId10" Type="http://schemas.openxmlformats.org/officeDocument/2006/relationships/image" Target="../media/image447.wmf"/><Relationship Id="rId19" Type="http://schemas.openxmlformats.org/officeDocument/2006/relationships/oleObject" Target="../embeddings/oleObject646.bin"/><Relationship Id="rId31" Type="http://schemas.openxmlformats.org/officeDocument/2006/relationships/oleObject" Target="../embeddings/oleObject652.bin"/><Relationship Id="rId44" Type="http://schemas.openxmlformats.org/officeDocument/2006/relationships/oleObject" Target="../embeddings/oleObject660.bin"/><Relationship Id="rId52" Type="http://schemas.openxmlformats.org/officeDocument/2006/relationships/image" Target="../media/image460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641.bin"/><Relationship Id="rId14" Type="http://schemas.openxmlformats.org/officeDocument/2006/relationships/image" Target="../media/image403.wmf"/><Relationship Id="rId22" Type="http://schemas.openxmlformats.org/officeDocument/2006/relationships/image" Target="../media/image449.wmf"/><Relationship Id="rId27" Type="http://schemas.openxmlformats.org/officeDocument/2006/relationships/oleObject" Target="../embeddings/oleObject650.bin"/><Relationship Id="rId30" Type="http://schemas.openxmlformats.org/officeDocument/2006/relationships/image" Target="../media/image411.wmf"/><Relationship Id="rId35" Type="http://schemas.openxmlformats.org/officeDocument/2006/relationships/image" Target="../media/image454.wmf"/><Relationship Id="rId43" Type="http://schemas.openxmlformats.org/officeDocument/2006/relationships/image" Target="../media/image456.wmf"/><Relationship Id="rId48" Type="http://schemas.openxmlformats.org/officeDocument/2006/relationships/oleObject" Target="../embeddings/oleObject662.bin"/><Relationship Id="rId56" Type="http://schemas.openxmlformats.org/officeDocument/2006/relationships/image" Target="../media/image462.wmf"/><Relationship Id="rId8" Type="http://schemas.openxmlformats.org/officeDocument/2006/relationships/image" Target="../media/image446.wmf"/><Relationship Id="rId51" Type="http://schemas.openxmlformats.org/officeDocument/2006/relationships/oleObject" Target="../embeddings/oleObject664.bin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6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63.wmf"/><Relationship Id="rId5" Type="http://schemas.openxmlformats.org/officeDocument/2006/relationships/oleObject" Target="../embeddings/oleObject667.bin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669.bin"/><Relationship Id="rId5" Type="http://schemas.openxmlformats.org/officeDocument/2006/relationships/image" Target="../media/image443.png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2.bin"/><Relationship Id="rId13" Type="http://schemas.openxmlformats.org/officeDocument/2006/relationships/oleObject" Target="../embeddings/oleObject675.bin"/><Relationship Id="rId18" Type="http://schemas.openxmlformats.org/officeDocument/2006/relationships/image" Target="../media/image470.wmf"/><Relationship Id="rId26" Type="http://schemas.openxmlformats.org/officeDocument/2006/relationships/image" Target="../media/image474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679.bin"/><Relationship Id="rId7" Type="http://schemas.openxmlformats.org/officeDocument/2006/relationships/oleObject" Target="../embeddings/oleObject671.bin"/><Relationship Id="rId12" Type="http://schemas.openxmlformats.org/officeDocument/2006/relationships/image" Target="../media/image467.wmf"/><Relationship Id="rId17" Type="http://schemas.openxmlformats.org/officeDocument/2006/relationships/oleObject" Target="../embeddings/oleObject677.bin"/><Relationship Id="rId25" Type="http://schemas.openxmlformats.org/officeDocument/2006/relationships/oleObject" Target="../embeddings/oleObject6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9.wmf"/><Relationship Id="rId20" Type="http://schemas.openxmlformats.org/officeDocument/2006/relationships/image" Target="../media/image471.wmf"/><Relationship Id="rId29" Type="http://schemas.openxmlformats.org/officeDocument/2006/relationships/oleObject" Target="../embeddings/oleObject683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674.bin"/><Relationship Id="rId24" Type="http://schemas.openxmlformats.org/officeDocument/2006/relationships/image" Target="../media/image473.wmf"/><Relationship Id="rId32" Type="http://schemas.openxmlformats.org/officeDocument/2006/relationships/image" Target="../media/image477.wmf"/><Relationship Id="rId5" Type="http://schemas.openxmlformats.org/officeDocument/2006/relationships/oleObject" Target="../embeddings/oleObject670.bin"/><Relationship Id="rId15" Type="http://schemas.openxmlformats.org/officeDocument/2006/relationships/oleObject" Target="../embeddings/oleObject676.bin"/><Relationship Id="rId23" Type="http://schemas.openxmlformats.org/officeDocument/2006/relationships/oleObject" Target="../embeddings/oleObject680.bin"/><Relationship Id="rId28" Type="http://schemas.openxmlformats.org/officeDocument/2006/relationships/image" Target="../media/image475.wmf"/><Relationship Id="rId10" Type="http://schemas.openxmlformats.org/officeDocument/2006/relationships/image" Target="../media/image466.wmf"/><Relationship Id="rId19" Type="http://schemas.openxmlformats.org/officeDocument/2006/relationships/oleObject" Target="../embeddings/oleObject678.bin"/><Relationship Id="rId31" Type="http://schemas.openxmlformats.org/officeDocument/2006/relationships/oleObject" Target="../embeddings/oleObject684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673.bin"/><Relationship Id="rId14" Type="http://schemas.openxmlformats.org/officeDocument/2006/relationships/image" Target="../media/image468.wmf"/><Relationship Id="rId22" Type="http://schemas.openxmlformats.org/officeDocument/2006/relationships/image" Target="../media/image472.wmf"/><Relationship Id="rId27" Type="http://schemas.openxmlformats.org/officeDocument/2006/relationships/oleObject" Target="../embeddings/oleObject682.bin"/><Relationship Id="rId30" Type="http://schemas.openxmlformats.org/officeDocument/2006/relationships/image" Target="../media/image47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7.bin"/><Relationship Id="rId13" Type="http://schemas.openxmlformats.org/officeDocument/2006/relationships/image" Target="../media/image482.wmf"/><Relationship Id="rId18" Type="http://schemas.openxmlformats.org/officeDocument/2006/relationships/oleObject" Target="../embeddings/oleObject692.bin"/><Relationship Id="rId26" Type="http://schemas.openxmlformats.org/officeDocument/2006/relationships/oleObject" Target="../embeddings/oleObject69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85.wmf"/><Relationship Id="rId34" Type="http://schemas.openxmlformats.org/officeDocument/2006/relationships/oleObject" Target="../embeddings/oleObject700.bin"/><Relationship Id="rId7" Type="http://schemas.openxmlformats.org/officeDocument/2006/relationships/image" Target="../media/image479.wmf"/><Relationship Id="rId12" Type="http://schemas.openxmlformats.org/officeDocument/2006/relationships/oleObject" Target="../embeddings/oleObject689.bin"/><Relationship Id="rId17" Type="http://schemas.openxmlformats.org/officeDocument/2006/relationships/image" Target="../media/image432.wmf"/><Relationship Id="rId25" Type="http://schemas.openxmlformats.org/officeDocument/2006/relationships/image" Target="../media/image487.wmf"/><Relationship Id="rId33" Type="http://schemas.openxmlformats.org/officeDocument/2006/relationships/image" Target="../media/image49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1.bin"/><Relationship Id="rId20" Type="http://schemas.openxmlformats.org/officeDocument/2006/relationships/oleObject" Target="../embeddings/oleObject693.bin"/><Relationship Id="rId29" Type="http://schemas.openxmlformats.org/officeDocument/2006/relationships/image" Target="../media/image489.wmf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86.bin"/><Relationship Id="rId11" Type="http://schemas.openxmlformats.org/officeDocument/2006/relationships/image" Target="../media/image481.wmf"/><Relationship Id="rId24" Type="http://schemas.openxmlformats.org/officeDocument/2006/relationships/oleObject" Target="../embeddings/oleObject695.bin"/><Relationship Id="rId32" Type="http://schemas.openxmlformats.org/officeDocument/2006/relationships/oleObject" Target="../embeddings/oleObject699.bin"/><Relationship Id="rId37" Type="http://schemas.openxmlformats.org/officeDocument/2006/relationships/image" Target="../media/image493.wmf"/><Relationship Id="rId5" Type="http://schemas.openxmlformats.org/officeDocument/2006/relationships/image" Target="../media/image478.wmf"/><Relationship Id="rId15" Type="http://schemas.openxmlformats.org/officeDocument/2006/relationships/image" Target="../media/image483.wmf"/><Relationship Id="rId23" Type="http://schemas.openxmlformats.org/officeDocument/2006/relationships/image" Target="../media/image486.wmf"/><Relationship Id="rId28" Type="http://schemas.openxmlformats.org/officeDocument/2006/relationships/oleObject" Target="../embeddings/oleObject697.bin"/><Relationship Id="rId36" Type="http://schemas.openxmlformats.org/officeDocument/2006/relationships/oleObject" Target="../embeddings/oleObject701.bin"/><Relationship Id="rId10" Type="http://schemas.openxmlformats.org/officeDocument/2006/relationships/oleObject" Target="../embeddings/oleObject688.bin"/><Relationship Id="rId19" Type="http://schemas.openxmlformats.org/officeDocument/2006/relationships/image" Target="../media/image484.wmf"/><Relationship Id="rId31" Type="http://schemas.openxmlformats.org/officeDocument/2006/relationships/image" Target="../media/image490.wmf"/><Relationship Id="rId4" Type="http://schemas.openxmlformats.org/officeDocument/2006/relationships/oleObject" Target="../embeddings/oleObject685.bin"/><Relationship Id="rId9" Type="http://schemas.openxmlformats.org/officeDocument/2006/relationships/image" Target="../media/image480.wmf"/><Relationship Id="rId14" Type="http://schemas.openxmlformats.org/officeDocument/2006/relationships/oleObject" Target="../embeddings/oleObject690.bin"/><Relationship Id="rId22" Type="http://schemas.openxmlformats.org/officeDocument/2006/relationships/oleObject" Target="../embeddings/oleObject694.bin"/><Relationship Id="rId27" Type="http://schemas.openxmlformats.org/officeDocument/2006/relationships/image" Target="../media/image488.wmf"/><Relationship Id="rId30" Type="http://schemas.openxmlformats.org/officeDocument/2006/relationships/oleObject" Target="../embeddings/oleObject698.bin"/><Relationship Id="rId35" Type="http://schemas.openxmlformats.org/officeDocument/2006/relationships/image" Target="../media/image49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3.wmf"/><Relationship Id="rId32" Type="http://schemas.openxmlformats.org/officeDocument/2006/relationships/image" Target="../media/image37.wmf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35.wmf"/><Relationship Id="rId10" Type="http://schemas.openxmlformats.org/officeDocument/2006/relationships/image" Target="../media/image49.png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26.png"/><Relationship Id="rId9" Type="http://schemas.openxmlformats.org/officeDocument/2006/relationships/image" Target="../media/image48.png"/><Relationship Id="rId14" Type="http://schemas.openxmlformats.org/officeDocument/2006/relationships/image" Target="../media/image49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36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705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709.bin"/><Relationship Id="rId7" Type="http://schemas.openxmlformats.org/officeDocument/2006/relationships/oleObject" Target="../embeddings/oleObject702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707.bin"/><Relationship Id="rId25" Type="http://schemas.openxmlformats.org/officeDocument/2006/relationships/oleObject" Target="../embeddings/oleObject7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713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495.png"/><Relationship Id="rId11" Type="http://schemas.openxmlformats.org/officeDocument/2006/relationships/oleObject" Target="../embeddings/oleObject704.bin"/><Relationship Id="rId24" Type="http://schemas.openxmlformats.org/officeDocument/2006/relationships/image" Target="../media/image35.wmf"/><Relationship Id="rId5" Type="http://schemas.openxmlformats.org/officeDocument/2006/relationships/image" Target="../media/image494.png"/><Relationship Id="rId15" Type="http://schemas.openxmlformats.org/officeDocument/2006/relationships/oleObject" Target="../embeddings/oleObject706.bin"/><Relationship Id="rId23" Type="http://schemas.openxmlformats.org/officeDocument/2006/relationships/oleObject" Target="../embeddings/oleObject710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708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703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712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5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720.bin"/><Relationship Id="rId3" Type="http://schemas.openxmlformats.org/officeDocument/2006/relationships/image" Target="../media/image25.pn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717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9.bin"/><Relationship Id="rId20" Type="http://schemas.openxmlformats.org/officeDocument/2006/relationships/oleObject" Target="../embeddings/oleObject721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14.bin"/><Relationship Id="rId11" Type="http://schemas.openxmlformats.org/officeDocument/2006/relationships/image" Target="../media/image42.wmf"/><Relationship Id="rId24" Type="http://schemas.openxmlformats.org/officeDocument/2006/relationships/image" Target="../media/image500.png"/><Relationship Id="rId5" Type="http://schemas.openxmlformats.org/officeDocument/2006/relationships/image" Target="../media/image499.png"/><Relationship Id="rId15" Type="http://schemas.openxmlformats.org/officeDocument/2006/relationships/image" Target="../media/image44.wmf"/><Relationship Id="rId23" Type="http://schemas.openxmlformats.org/officeDocument/2006/relationships/image" Target="../media/image494.wmf"/><Relationship Id="rId10" Type="http://schemas.openxmlformats.org/officeDocument/2006/relationships/oleObject" Target="../embeddings/oleObject716.bin"/><Relationship Id="rId19" Type="http://schemas.openxmlformats.org/officeDocument/2006/relationships/image" Target="../media/image46.wmf"/><Relationship Id="rId4" Type="http://schemas.openxmlformats.org/officeDocument/2006/relationships/image" Target="../media/image26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18.bin"/><Relationship Id="rId22" Type="http://schemas.openxmlformats.org/officeDocument/2006/relationships/oleObject" Target="../embeddings/oleObject72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4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729.bin"/><Relationship Id="rId3" Type="http://schemas.openxmlformats.org/officeDocument/2006/relationships/image" Target="../media/image25.pn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726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8.bin"/><Relationship Id="rId20" Type="http://schemas.openxmlformats.org/officeDocument/2006/relationships/oleObject" Target="../embeddings/oleObject730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23.bin"/><Relationship Id="rId11" Type="http://schemas.openxmlformats.org/officeDocument/2006/relationships/image" Target="../media/image42.wmf"/><Relationship Id="rId24" Type="http://schemas.openxmlformats.org/officeDocument/2006/relationships/image" Target="../media/image503.png"/><Relationship Id="rId5" Type="http://schemas.openxmlformats.org/officeDocument/2006/relationships/image" Target="../media/image502.png"/><Relationship Id="rId15" Type="http://schemas.openxmlformats.org/officeDocument/2006/relationships/image" Target="../media/image44.wmf"/><Relationship Id="rId23" Type="http://schemas.openxmlformats.org/officeDocument/2006/relationships/image" Target="../media/image495.wmf"/><Relationship Id="rId10" Type="http://schemas.openxmlformats.org/officeDocument/2006/relationships/oleObject" Target="../embeddings/oleObject725.bin"/><Relationship Id="rId19" Type="http://schemas.openxmlformats.org/officeDocument/2006/relationships/image" Target="../media/image46.wmf"/><Relationship Id="rId4" Type="http://schemas.openxmlformats.org/officeDocument/2006/relationships/image" Target="../media/image26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27.bin"/><Relationship Id="rId22" Type="http://schemas.openxmlformats.org/officeDocument/2006/relationships/oleObject" Target="../embeddings/oleObject73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3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738.bin"/><Relationship Id="rId3" Type="http://schemas.openxmlformats.org/officeDocument/2006/relationships/image" Target="../media/image25.pn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735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37.bin"/><Relationship Id="rId20" Type="http://schemas.openxmlformats.org/officeDocument/2006/relationships/oleObject" Target="../embeddings/oleObject739.bin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32.bin"/><Relationship Id="rId11" Type="http://schemas.openxmlformats.org/officeDocument/2006/relationships/image" Target="../media/image42.wmf"/><Relationship Id="rId24" Type="http://schemas.openxmlformats.org/officeDocument/2006/relationships/image" Target="../media/image503.png"/><Relationship Id="rId5" Type="http://schemas.openxmlformats.org/officeDocument/2006/relationships/image" Target="../media/image504.png"/><Relationship Id="rId15" Type="http://schemas.openxmlformats.org/officeDocument/2006/relationships/image" Target="../media/image44.wmf"/><Relationship Id="rId23" Type="http://schemas.openxmlformats.org/officeDocument/2006/relationships/image" Target="../media/image495.wmf"/><Relationship Id="rId10" Type="http://schemas.openxmlformats.org/officeDocument/2006/relationships/oleObject" Target="../embeddings/oleObject734.bin"/><Relationship Id="rId19" Type="http://schemas.openxmlformats.org/officeDocument/2006/relationships/image" Target="../media/image46.wmf"/><Relationship Id="rId4" Type="http://schemas.openxmlformats.org/officeDocument/2006/relationships/image" Target="../media/image26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36.bin"/><Relationship Id="rId22" Type="http://schemas.openxmlformats.org/officeDocument/2006/relationships/oleObject" Target="../embeddings/oleObject740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744.bin"/><Relationship Id="rId18" Type="http://schemas.openxmlformats.org/officeDocument/2006/relationships/image" Target="../media/image32.wmf"/><Relationship Id="rId26" Type="http://schemas.openxmlformats.org/officeDocument/2006/relationships/image" Target="../media/image68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748.bin"/><Relationship Id="rId7" Type="http://schemas.openxmlformats.org/officeDocument/2006/relationships/oleObject" Target="../embeddings/oleObject74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746.bin"/><Relationship Id="rId25" Type="http://schemas.openxmlformats.org/officeDocument/2006/relationships/oleObject" Target="../embeddings/oleObject7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65.wmf"/><Relationship Id="rId29" Type="http://schemas.openxmlformats.org/officeDocument/2006/relationships/oleObject" Target="../embeddings/oleObject752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06.png"/><Relationship Id="rId11" Type="http://schemas.openxmlformats.org/officeDocument/2006/relationships/oleObject" Target="../embeddings/oleObject743.bin"/><Relationship Id="rId24" Type="http://schemas.openxmlformats.org/officeDocument/2006/relationships/image" Target="../media/image67.wmf"/><Relationship Id="rId5" Type="http://schemas.openxmlformats.org/officeDocument/2006/relationships/image" Target="../media/image505.png"/><Relationship Id="rId15" Type="http://schemas.openxmlformats.org/officeDocument/2006/relationships/oleObject" Target="../embeddings/oleObject745.bin"/><Relationship Id="rId23" Type="http://schemas.openxmlformats.org/officeDocument/2006/relationships/oleObject" Target="../embeddings/oleObject749.bin"/><Relationship Id="rId28" Type="http://schemas.openxmlformats.org/officeDocument/2006/relationships/image" Target="../media/image69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747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742.bin"/><Relationship Id="rId14" Type="http://schemas.openxmlformats.org/officeDocument/2006/relationships/image" Target="../media/image30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751.bin"/><Relationship Id="rId30" Type="http://schemas.openxmlformats.org/officeDocument/2006/relationships/image" Target="../media/image70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4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759.bin"/><Relationship Id="rId3" Type="http://schemas.openxmlformats.org/officeDocument/2006/relationships/image" Target="../media/image25.pn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756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8.bin"/><Relationship Id="rId20" Type="http://schemas.openxmlformats.org/officeDocument/2006/relationships/oleObject" Target="../embeddings/oleObject760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753.bin"/><Relationship Id="rId11" Type="http://schemas.openxmlformats.org/officeDocument/2006/relationships/image" Target="../media/image42.wmf"/><Relationship Id="rId24" Type="http://schemas.openxmlformats.org/officeDocument/2006/relationships/image" Target="../media/image509.png"/><Relationship Id="rId5" Type="http://schemas.openxmlformats.org/officeDocument/2006/relationships/image" Target="../media/image508.png"/><Relationship Id="rId15" Type="http://schemas.openxmlformats.org/officeDocument/2006/relationships/image" Target="../media/image44.wmf"/><Relationship Id="rId23" Type="http://schemas.openxmlformats.org/officeDocument/2006/relationships/image" Target="../media/image496.wmf"/><Relationship Id="rId10" Type="http://schemas.openxmlformats.org/officeDocument/2006/relationships/oleObject" Target="../embeddings/oleObject755.bin"/><Relationship Id="rId19" Type="http://schemas.openxmlformats.org/officeDocument/2006/relationships/image" Target="../media/image46.wmf"/><Relationship Id="rId4" Type="http://schemas.openxmlformats.org/officeDocument/2006/relationships/image" Target="../media/image26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57.bin"/><Relationship Id="rId22" Type="http://schemas.openxmlformats.org/officeDocument/2006/relationships/oleObject" Target="../embeddings/oleObject76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3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768.bin"/><Relationship Id="rId3" Type="http://schemas.openxmlformats.org/officeDocument/2006/relationships/image" Target="../media/image25.pn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765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67.bin"/><Relationship Id="rId20" Type="http://schemas.openxmlformats.org/officeDocument/2006/relationships/oleObject" Target="../embeddings/oleObject769.bin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762.bin"/><Relationship Id="rId11" Type="http://schemas.openxmlformats.org/officeDocument/2006/relationships/image" Target="../media/image42.wmf"/><Relationship Id="rId24" Type="http://schemas.openxmlformats.org/officeDocument/2006/relationships/image" Target="../media/image511.png"/><Relationship Id="rId5" Type="http://schemas.openxmlformats.org/officeDocument/2006/relationships/image" Target="../media/image510.png"/><Relationship Id="rId15" Type="http://schemas.openxmlformats.org/officeDocument/2006/relationships/image" Target="../media/image44.wmf"/><Relationship Id="rId23" Type="http://schemas.openxmlformats.org/officeDocument/2006/relationships/image" Target="../media/image496.wmf"/><Relationship Id="rId10" Type="http://schemas.openxmlformats.org/officeDocument/2006/relationships/oleObject" Target="../embeddings/oleObject764.bin"/><Relationship Id="rId19" Type="http://schemas.openxmlformats.org/officeDocument/2006/relationships/image" Target="../media/image46.wmf"/><Relationship Id="rId4" Type="http://schemas.openxmlformats.org/officeDocument/2006/relationships/image" Target="../media/image26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66.bin"/><Relationship Id="rId22" Type="http://schemas.openxmlformats.org/officeDocument/2006/relationships/oleObject" Target="../embeddings/oleObject770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774.bin"/><Relationship Id="rId18" Type="http://schemas.openxmlformats.org/officeDocument/2006/relationships/image" Target="../media/image100.wmf"/><Relationship Id="rId26" Type="http://schemas.openxmlformats.org/officeDocument/2006/relationships/image" Target="../media/image104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778.bin"/><Relationship Id="rId7" Type="http://schemas.openxmlformats.org/officeDocument/2006/relationships/oleObject" Target="../embeddings/oleObject771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776.bin"/><Relationship Id="rId25" Type="http://schemas.openxmlformats.org/officeDocument/2006/relationships/oleObject" Target="../embeddings/oleObject7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29" Type="http://schemas.openxmlformats.org/officeDocument/2006/relationships/oleObject" Target="../embeddings/oleObject782.bin"/><Relationship Id="rId1" Type="http://schemas.openxmlformats.org/officeDocument/2006/relationships/vmlDrawing" Target="../drawings/vmlDrawing59.vml"/><Relationship Id="rId6" Type="http://schemas.openxmlformats.org/officeDocument/2006/relationships/image" Target="../media/image513.png"/><Relationship Id="rId11" Type="http://schemas.openxmlformats.org/officeDocument/2006/relationships/oleObject" Target="../embeddings/oleObject773.bin"/><Relationship Id="rId24" Type="http://schemas.openxmlformats.org/officeDocument/2006/relationships/image" Target="../media/image103.wmf"/><Relationship Id="rId5" Type="http://schemas.openxmlformats.org/officeDocument/2006/relationships/image" Target="../media/image512.png"/><Relationship Id="rId15" Type="http://schemas.openxmlformats.org/officeDocument/2006/relationships/oleObject" Target="../embeddings/oleObject775.bin"/><Relationship Id="rId23" Type="http://schemas.openxmlformats.org/officeDocument/2006/relationships/oleObject" Target="../embeddings/oleObject779.bin"/><Relationship Id="rId28" Type="http://schemas.openxmlformats.org/officeDocument/2006/relationships/image" Target="../media/image105.wmf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777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772.bin"/><Relationship Id="rId14" Type="http://schemas.openxmlformats.org/officeDocument/2006/relationships/image" Target="../media/image30.wmf"/><Relationship Id="rId22" Type="http://schemas.openxmlformats.org/officeDocument/2006/relationships/image" Target="../media/image102.wmf"/><Relationship Id="rId27" Type="http://schemas.openxmlformats.org/officeDocument/2006/relationships/oleObject" Target="../embeddings/oleObject781.bin"/><Relationship Id="rId30" Type="http://schemas.openxmlformats.org/officeDocument/2006/relationships/image" Target="../media/image106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4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789.bin"/><Relationship Id="rId26" Type="http://schemas.openxmlformats.org/officeDocument/2006/relationships/oleObject" Target="../embeddings/oleObject793.bin"/><Relationship Id="rId3" Type="http://schemas.openxmlformats.org/officeDocument/2006/relationships/image" Target="../media/image25.png"/><Relationship Id="rId21" Type="http://schemas.openxmlformats.org/officeDocument/2006/relationships/image" Target="../media/image116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786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8.bin"/><Relationship Id="rId20" Type="http://schemas.openxmlformats.org/officeDocument/2006/relationships/oleObject" Target="../embeddings/oleObject790.bin"/><Relationship Id="rId29" Type="http://schemas.openxmlformats.org/officeDocument/2006/relationships/image" Target="../media/image120.wmf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783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792.bin"/><Relationship Id="rId32" Type="http://schemas.openxmlformats.org/officeDocument/2006/relationships/image" Target="../media/image516.png"/><Relationship Id="rId5" Type="http://schemas.openxmlformats.org/officeDocument/2006/relationships/image" Target="../media/image515.png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794.bin"/><Relationship Id="rId10" Type="http://schemas.openxmlformats.org/officeDocument/2006/relationships/oleObject" Target="../embeddings/oleObject785.bin"/><Relationship Id="rId19" Type="http://schemas.openxmlformats.org/officeDocument/2006/relationships/image" Target="../media/image115.wmf"/><Relationship Id="rId31" Type="http://schemas.openxmlformats.org/officeDocument/2006/relationships/image" Target="../media/image497.wmf"/><Relationship Id="rId4" Type="http://schemas.openxmlformats.org/officeDocument/2006/relationships/image" Target="../media/image26.png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787.bin"/><Relationship Id="rId22" Type="http://schemas.openxmlformats.org/officeDocument/2006/relationships/oleObject" Target="../embeddings/oleObject791.bin"/><Relationship Id="rId27" Type="http://schemas.openxmlformats.org/officeDocument/2006/relationships/image" Target="../media/image119.wmf"/><Relationship Id="rId30" Type="http://schemas.openxmlformats.org/officeDocument/2006/relationships/oleObject" Target="../embeddings/oleObject79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25.png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6.wmf"/><Relationship Id="rId5" Type="http://schemas.openxmlformats.org/officeDocument/2006/relationships/image" Target="../media/image42.png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60.wmf"/><Relationship Id="rId4" Type="http://schemas.openxmlformats.org/officeDocument/2006/relationships/image" Target="../media/image26.png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4.bin"/><Relationship Id="rId22" Type="http://schemas.openxmlformats.org/officeDocument/2006/relationships/image" Target="../media/image5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7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802.bin"/><Relationship Id="rId26" Type="http://schemas.openxmlformats.org/officeDocument/2006/relationships/oleObject" Target="../embeddings/oleObject806.bin"/><Relationship Id="rId3" Type="http://schemas.openxmlformats.org/officeDocument/2006/relationships/image" Target="../media/image25.png"/><Relationship Id="rId21" Type="http://schemas.openxmlformats.org/officeDocument/2006/relationships/image" Target="../media/image116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799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1.bin"/><Relationship Id="rId20" Type="http://schemas.openxmlformats.org/officeDocument/2006/relationships/oleObject" Target="../embeddings/oleObject803.bin"/><Relationship Id="rId29" Type="http://schemas.openxmlformats.org/officeDocument/2006/relationships/image" Target="../media/image120.wmf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796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805.bin"/><Relationship Id="rId32" Type="http://schemas.openxmlformats.org/officeDocument/2006/relationships/image" Target="../media/image518.png"/><Relationship Id="rId5" Type="http://schemas.openxmlformats.org/officeDocument/2006/relationships/image" Target="../media/image517.png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807.bin"/><Relationship Id="rId10" Type="http://schemas.openxmlformats.org/officeDocument/2006/relationships/oleObject" Target="../embeddings/oleObject798.bin"/><Relationship Id="rId19" Type="http://schemas.openxmlformats.org/officeDocument/2006/relationships/image" Target="../media/image115.wmf"/><Relationship Id="rId31" Type="http://schemas.openxmlformats.org/officeDocument/2006/relationships/image" Target="../media/image497.wmf"/><Relationship Id="rId4" Type="http://schemas.openxmlformats.org/officeDocument/2006/relationships/image" Target="../media/image26.png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800.bin"/><Relationship Id="rId22" Type="http://schemas.openxmlformats.org/officeDocument/2006/relationships/oleObject" Target="../embeddings/oleObject804.bin"/><Relationship Id="rId27" Type="http://schemas.openxmlformats.org/officeDocument/2006/relationships/image" Target="../media/image119.wmf"/><Relationship Id="rId30" Type="http://schemas.openxmlformats.org/officeDocument/2006/relationships/oleObject" Target="../embeddings/oleObject80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812.bin"/><Relationship Id="rId18" Type="http://schemas.openxmlformats.org/officeDocument/2006/relationships/image" Target="../media/image52.wmf"/><Relationship Id="rId26" Type="http://schemas.openxmlformats.org/officeDocument/2006/relationships/image" Target="../media/image36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816.bin"/><Relationship Id="rId7" Type="http://schemas.openxmlformats.org/officeDocument/2006/relationships/oleObject" Target="../embeddings/oleObject809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814.bin"/><Relationship Id="rId25" Type="http://schemas.openxmlformats.org/officeDocument/2006/relationships/oleObject" Target="../embeddings/oleObject8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820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501.png"/><Relationship Id="rId11" Type="http://schemas.openxmlformats.org/officeDocument/2006/relationships/oleObject" Target="../embeddings/oleObject811.bin"/><Relationship Id="rId24" Type="http://schemas.openxmlformats.org/officeDocument/2006/relationships/image" Target="../media/image35.wmf"/><Relationship Id="rId5" Type="http://schemas.openxmlformats.org/officeDocument/2006/relationships/image" Target="../media/image519.png"/><Relationship Id="rId15" Type="http://schemas.openxmlformats.org/officeDocument/2006/relationships/oleObject" Target="../embeddings/oleObject813.bin"/><Relationship Id="rId23" Type="http://schemas.openxmlformats.org/officeDocument/2006/relationships/oleObject" Target="../embeddings/oleObject817.bin"/><Relationship Id="rId28" Type="http://schemas.openxmlformats.org/officeDocument/2006/relationships/image" Target="../media/image37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815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810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819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825.bin"/><Relationship Id="rId18" Type="http://schemas.openxmlformats.org/officeDocument/2006/relationships/image" Target="../media/image60.wmf"/><Relationship Id="rId3" Type="http://schemas.openxmlformats.org/officeDocument/2006/relationships/image" Target="../media/image25.png"/><Relationship Id="rId21" Type="http://schemas.openxmlformats.org/officeDocument/2006/relationships/image" Target="../media/image507.png"/><Relationship Id="rId7" Type="http://schemas.openxmlformats.org/officeDocument/2006/relationships/oleObject" Target="../embeddings/oleObject822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8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824.bin"/><Relationship Id="rId5" Type="http://schemas.openxmlformats.org/officeDocument/2006/relationships/oleObject" Target="../embeddings/oleObject821.bin"/><Relationship Id="rId15" Type="http://schemas.openxmlformats.org/officeDocument/2006/relationships/oleObject" Target="../embeddings/oleObject826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828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823.bin"/><Relationship Id="rId14" Type="http://schemas.openxmlformats.org/officeDocument/2006/relationships/image" Target="../media/image58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832.bin"/><Relationship Id="rId18" Type="http://schemas.openxmlformats.org/officeDocument/2006/relationships/image" Target="../media/image233.wmf"/><Relationship Id="rId26" Type="http://schemas.openxmlformats.org/officeDocument/2006/relationships/image" Target="../media/image501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836.bin"/><Relationship Id="rId7" Type="http://schemas.openxmlformats.org/officeDocument/2006/relationships/oleObject" Target="../embeddings/oleObject829.bin"/><Relationship Id="rId12" Type="http://schemas.openxmlformats.org/officeDocument/2006/relationships/image" Target="../media/image231.wmf"/><Relationship Id="rId17" Type="http://schemas.openxmlformats.org/officeDocument/2006/relationships/oleObject" Target="../embeddings/oleObject834.bin"/><Relationship Id="rId25" Type="http://schemas.openxmlformats.org/officeDocument/2006/relationships/oleObject" Target="../embeddings/oleObject8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2.wmf"/><Relationship Id="rId20" Type="http://schemas.openxmlformats.org/officeDocument/2006/relationships/image" Target="../media/image498.wmf"/><Relationship Id="rId29" Type="http://schemas.openxmlformats.org/officeDocument/2006/relationships/oleObject" Target="../embeddings/oleObject840.bin"/><Relationship Id="rId1" Type="http://schemas.openxmlformats.org/officeDocument/2006/relationships/vmlDrawing" Target="../drawings/vmlDrawing64.vml"/><Relationship Id="rId6" Type="http://schemas.openxmlformats.org/officeDocument/2006/relationships/image" Target="../media/image520.png"/><Relationship Id="rId11" Type="http://schemas.openxmlformats.org/officeDocument/2006/relationships/oleObject" Target="../embeddings/oleObject831.bin"/><Relationship Id="rId24" Type="http://schemas.openxmlformats.org/officeDocument/2006/relationships/image" Target="../media/image500.wmf"/><Relationship Id="rId5" Type="http://schemas.openxmlformats.org/officeDocument/2006/relationships/image" Target="../media/image514.png"/><Relationship Id="rId15" Type="http://schemas.openxmlformats.org/officeDocument/2006/relationships/oleObject" Target="../embeddings/oleObject833.bin"/><Relationship Id="rId23" Type="http://schemas.openxmlformats.org/officeDocument/2006/relationships/oleObject" Target="../embeddings/oleObject837.bin"/><Relationship Id="rId28" Type="http://schemas.openxmlformats.org/officeDocument/2006/relationships/image" Target="../media/image502.wmf"/><Relationship Id="rId10" Type="http://schemas.openxmlformats.org/officeDocument/2006/relationships/image" Target="../media/image230.wmf"/><Relationship Id="rId19" Type="http://schemas.openxmlformats.org/officeDocument/2006/relationships/oleObject" Target="../embeddings/oleObject835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830.bin"/><Relationship Id="rId14" Type="http://schemas.openxmlformats.org/officeDocument/2006/relationships/image" Target="../media/image30.wmf"/><Relationship Id="rId22" Type="http://schemas.openxmlformats.org/officeDocument/2006/relationships/image" Target="../media/image499.wmf"/><Relationship Id="rId27" Type="http://schemas.openxmlformats.org/officeDocument/2006/relationships/oleObject" Target="../embeddings/oleObject839.bin"/><Relationship Id="rId30" Type="http://schemas.openxmlformats.org/officeDocument/2006/relationships/image" Target="../media/image503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2.bin"/><Relationship Id="rId13" Type="http://schemas.openxmlformats.org/officeDocument/2006/relationships/image" Target="../media/image507.wmf"/><Relationship Id="rId3" Type="http://schemas.openxmlformats.org/officeDocument/2006/relationships/image" Target="../media/image25.png"/><Relationship Id="rId7" Type="http://schemas.openxmlformats.org/officeDocument/2006/relationships/image" Target="../media/image504.wmf"/><Relationship Id="rId12" Type="http://schemas.openxmlformats.org/officeDocument/2006/relationships/oleObject" Target="../embeddings/oleObject8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841.bin"/><Relationship Id="rId11" Type="http://schemas.openxmlformats.org/officeDocument/2006/relationships/image" Target="../media/image506.wmf"/><Relationship Id="rId5" Type="http://schemas.openxmlformats.org/officeDocument/2006/relationships/image" Target="../media/image525.png"/><Relationship Id="rId10" Type="http://schemas.openxmlformats.org/officeDocument/2006/relationships/oleObject" Target="../embeddings/oleObject843.bin"/><Relationship Id="rId4" Type="http://schemas.openxmlformats.org/officeDocument/2006/relationships/image" Target="../media/image26.png"/><Relationship Id="rId9" Type="http://schemas.openxmlformats.org/officeDocument/2006/relationships/image" Target="../media/image505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6.bin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851.bin"/><Relationship Id="rId26" Type="http://schemas.openxmlformats.org/officeDocument/2006/relationships/oleObject" Target="../embeddings/oleObject855.bin"/><Relationship Id="rId3" Type="http://schemas.openxmlformats.org/officeDocument/2006/relationships/image" Target="../media/image25.png"/><Relationship Id="rId21" Type="http://schemas.openxmlformats.org/officeDocument/2006/relationships/image" Target="../media/image152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848.bin"/><Relationship Id="rId17" Type="http://schemas.openxmlformats.org/officeDocument/2006/relationships/image" Target="../media/image150.wmf"/><Relationship Id="rId25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0.bin"/><Relationship Id="rId20" Type="http://schemas.openxmlformats.org/officeDocument/2006/relationships/oleObject" Target="../embeddings/oleObject852.bin"/><Relationship Id="rId29" Type="http://schemas.openxmlformats.org/officeDocument/2006/relationships/image" Target="../media/image155.wmf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845.bin"/><Relationship Id="rId11" Type="http://schemas.openxmlformats.org/officeDocument/2006/relationships/image" Target="../media/image147.wmf"/><Relationship Id="rId24" Type="http://schemas.openxmlformats.org/officeDocument/2006/relationships/oleObject" Target="../embeddings/oleObject854.bin"/><Relationship Id="rId5" Type="http://schemas.openxmlformats.org/officeDocument/2006/relationships/image" Target="../media/image526.png"/><Relationship Id="rId15" Type="http://schemas.openxmlformats.org/officeDocument/2006/relationships/image" Target="../media/image149.wmf"/><Relationship Id="rId23" Type="http://schemas.openxmlformats.org/officeDocument/2006/relationships/image" Target="../media/image153.wmf"/><Relationship Id="rId28" Type="http://schemas.openxmlformats.org/officeDocument/2006/relationships/oleObject" Target="../embeddings/oleObject856.bin"/><Relationship Id="rId10" Type="http://schemas.openxmlformats.org/officeDocument/2006/relationships/oleObject" Target="../embeddings/oleObject847.bin"/><Relationship Id="rId19" Type="http://schemas.openxmlformats.org/officeDocument/2006/relationships/image" Target="../media/image151.wmf"/><Relationship Id="rId31" Type="http://schemas.openxmlformats.org/officeDocument/2006/relationships/image" Target="../media/image157.wmf"/><Relationship Id="rId4" Type="http://schemas.openxmlformats.org/officeDocument/2006/relationships/image" Target="../media/image26.png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849.bin"/><Relationship Id="rId22" Type="http://schemas.openxmlformats.org/officeDocument/2006/relationships/oleObject" Target="../embeddings/oleObject853.bin"/><Relationship Id="rId27" Type="http://schemas.openxmlformats.org/officeDocument/2006/relationships/image" Target="../media/image154.wmf"/><Relationship Id="rId30" Type="http://schemas.openxmlformats.org/officeDocument/2006/relationships/oleObject" Target="../embeddings/oleObject857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9.bin"/><Relationship Id="rId13" Type="http://schemas.openxmlformats.org/officeDocument/2006/relationships/image" Target="../media/image158.wmf"/><Relationship Id="rId18" Type="http://schemas.openxmlformats.org/officeDocument/2006/relationships/oleObject" Target="../embeddings/oleObject864.bin"/><Relationship Id="rId26" Type="http://schemas.openxmlformats.org/officeDocument/2006/relationships/oleObject" Target="../embeddings/oleObject868.bin"/><Relationship Id="rId3" Type="http://schemas.openxmlformats.org/officeDocument/2006/relationships/image" Target="../media/image25.png"/><Relationship Id="rId21" Type="http://schemas.openxmlformats.org/officeDocument/2006/relationships/image" Target="../media/image116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861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3.bin"/><Relationship Id="rId20" Type="http://schemas.openxmlformats.org/officeDocument/2006/relationships/oleObject" Target="../embeddings/oleObject865.bin"/><Relationship Id="rId29" Type="http://schemas.openxmlformats.org/officeDocument/2006/relationships/image" Target="../media/image120.wmf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858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867.bin"/><Relationship Id="rId5" Type="http://schemas.openxmlformats.org/officeDocument/2006/relationships/image" Target="../media/image527.png"/><Relationship Id="rId15" Type="http://schemas.openxmlformats.org/officeDocument/2006/relationships/image" Target="../media/image159.wmf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869.bin"/><Relationship Id="rId10" Type="http://schemas.openxmlformats.org/officeDocument/2006/relationships/oleObject" Target="../embeddings/oleObject860.bin"/><Relationship Id="rId19" Type="http://schemas.openxmlformats.org/officeDocument/2006/relationships/image" Target="../media/image115.wmf"/><Relationship Id="rId4" Type="http://schemas.openxmlformats.org/officeDocument/2006/relationships/image" Target="../media/image26.png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862.bin"/><Relationship Id="rId22" Type="http://schemas.openxmlformats.org/officeDocument/2006/relationships/oleObject" Target="../embeddings/oleObject866.bin"/><Relationship Id="rId27" Type="http://schemas.openxmlformats.org/officeDocument/2006/relationships/image" Target="../media/image119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image" Target="../media/image62.wmf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470.png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20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7.bin"/><Relationship Id="rId18" Type="http://schemas.openxmlformats.org/officeDocument/2006/relationships/image" Target="../media/image32.wmf"/><Relationship Id="rId26" Type="http://schemas.openxmlformats.org/officeDocument/2006/relationships/image" Target="../media/image68.wmf"/><Relationship Id="rId39" Type="http://schemas.openxmlformats.org/officeDocument/2006/relationships/oleObject" Target="../embeddings/oleObject80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71.bin"/><Relationship Id="rId34" Type="http://schemas.openxmlformats.org/officeDocument/2006/relationships/image" Target="../media/image72.wmf"/><Relationship Id="rId42" Type="http://schemas.openxmlformats.org/officeDocument/2006/relationships/image" Target="../media/image43.wmf"/><Relationship Id="rId47" Type="http://schemas.openxmlformats.org/officeDocument/2006/relationships/oleObject" Target="../embeddings/oleObject84.bin"/><Relationship Id="rId50" Type="http://schemas.openxmlformats.org/officeDocument/2006/relationships/image" Target="../media/image47.wmf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33" Type="http://schemas.openxmlformats.org/officeDocument/2006/relationships/oleObject" Target="../embeddings/oleObject77.bin"/><Relationship Id="rId38" Type="http://schemas.openxmlformats.org/officeDocument/2006/relationships/image" Target="../media/image41.wmf"/><Relationship Id="rId46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65.wmf"/><Relationship Id="rId29" Type="http://schemas.openxmlformats.org/officeDocument/2006/relationships/oleObject" Target="../embeddings/oleObject75.bin"/><Relationship Id="rId41" Type="http://schemas.openxmlformats.org/officeDocument/2006/relationships/oleObject" Target="../embeddings/oleObject8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67.wmf"/><Relationship Id="rId32" Type="http://schemas.openxmlformats.org/officeDocument/2006/relationships/image" Target="../media/image71.wmf"/><Relationship Id="rId37" Type="http://schemas.openxmlformats.org/officeDocument/2006/relationships/oleObject" Target="../embeddings/oleObject79.bin"/><Relationship Id="rId40" Type="http://schemas.openxmlformats.org/officeDocument/2006/relationships/image" Target="../media/image42.wmf"/><Relationship Id="rId45" Type="http://schemas.openxmlformats.org/officeDocument/2006/relationships/oleObject" Target="../embeddings/oleObject83.bin"/><Relationship Id="rId5" Type="http://schemas.openxmlformats.org/officeDocument/2006/relationships/image" Target="../media/image54.png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69.wmf"/><Relationship Id="rId36" Type="http://schemas.openxmlformats.org/officeDocument/2006/relationships/image" Target="../media/image40.wmf"/><Relationship Id="rId49" Type="http://schemas.openxmlformats.org/officeDocument/2006/relationships/oleObject" Target="../embeddings/oleObject85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6.bin"/><Relationship Id="rId44" Type="http://schemas.openxmlformats.org/officeDocument/2006/relationships/image" Target="../media/image4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30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70.wmf"/><Relationship Id="rId35" Type="http://schemas.openxmlformats.org/officeDocument/2006/relationships/oleObject" Target="../embeddings/oleObject78.bin"/><Relationship Id="rId43" Type="http://schemas.openxmlformats.org/officeDocument/2006/relationships/oleObject" Target="../embeddings/oleObject82.bin"/><Relationship Id="rId48" Type="http://schemas.openxmlformats.org/officeDocument/2006/relationships/image" Target="../media/image46.wmf"/><Relationship Id="rId8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20512" y="2650128"/>
            <a:ext cx="6444916" cy="21227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5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BÀI 1. </a:t>
            </a:r>
          </a:p>
          <a:p>
            <a:pPr algn="ctr">
              <a:lnSpc>
                <a:spcPct val="100000"/>
              </a:lnSpc>
            </a:pPr>
            <a:r>
              <a:rPr lang="en-US" sz="45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HÀM SỐ LƯỢNG GIÁC</a:t>
            </a:r>
            <a:endParaRPr lang="en-US" sz="4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66057" y="4709047"/>
            <a:ext cx="43542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500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sz="1500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chợp mắt vào lúc này, bạn sẽ mơ. Nếu bạn bắt đầu việc học ngay bây giờ, bạn sẽ biến giấc mơ ấy thành sự thật</a:t>
            </a:r>
            <a:r>
              <a:rPr lang="vi-VN" sz="1500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500" i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5551142" y="457204"/>
            <a:ext cx="6444916" cy="2256970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500" b="1" smtClean="0">
                <a:ln w="19050">
                  <a:solidFill>
                    <a:srgbClr val="00B050"/>
                  </a:solidFill>
                </a:ln>
              </a:rPr>
              <a:t>CHƯƠNG 1. </a:t>
            </a:r>
          </a:p>
          <a:p>
            <a:pPr algn="ctr">
              <a:lnSpc>
                <a:spcPct val="100000"/>
              </a:lnSpc>
            </a:pPr>
            <a:r>
              <a:rPr lang="en-US" sz="4500" b="1" smtClean="0">
                <a:ln w="19050">
                  <a:solidFill>
                    <a:srgbClr val="00B050"/>
                  </a:solidFill>
                </a:ln>
              </a:rPr>
              <a:t>HÀM SỐ LƯỢNG GIÁC &amp; PHƯƠNG TRÌNH LG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8911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204480"/>
            <a:ext cx="11129393" cy="537049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67108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𝐜𝐨𝐬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7837" y="1088553"/>
                <a:ext cx="10798361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Lập bảng biến thiên và vẽ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+1.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7" y="1088553"/>
                <a:ext cx="10798361" cy="579967"/>
              </a:xfrm>
              <a:prstGeom prst="rect">
                <a:avLst/>
              </a:prstGeom>
              <a:blipFill rotWithShape="1">
                <a:blip r:embed="rId6"/>
                <a:stretch>
                  <a:fillRect l="-84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7584" y="1628385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16508" y="1538039"/>
                <a:ext cx="779417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08" y="1538039"/>
                <a:ext cx="7794172" cy="642355"/>
              </a:xfrm>
              <a:prstGeom prst="rect">
                <a:avLst/>
              </a:prstGeom>
              <a:blipFill rotWithShape="1">
                <a:blip r:embed="rId7"/>
                <a:stretch>
                  <a:fillRect l="-10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70790" y="4267204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4323"/>
              </p:ext>
            </p:extLst>
          </p:nvPr>
        </p:nvGraphicFramePr>
        <p:xfrm>
          <a:off x="1643745" y="2091277"/>
          <a:ext cx="893361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75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311378"/>
              </p:ext>
            </p:extLst>
          </p:nvPr>
        </p:nvGraphicFramePr>
        <p:xfrm>
          <a:off x="2893797" y="2275125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6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3797" y="2275125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53971"/>
              </p:ext>
            </p:extLst>
          </p:nvPr>
        </p:nvGraphicFramePr>
        <p:xfrm>
          <a:off x="4065135" y="2116449"/>
          <a:ext cx="463324" cy="65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7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5135" y="2116449"/>
                        <a:ext cx="463324" cy="650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61665"/>
              </p:ext>
            </p:extLst>
          </p:nvPr>
        </p:nvGraphicFramePr>
        <p:xfrm>
          <a:off x="9741130" y="2046491"/>
          <a:ext cx="304868" cy="72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8" name="Equation" r:id="rId12" imgW="164880" imgH="393480" progId="Equation.DSMT4">
                  <p:embed/>
                </p:oleObj>
              </mc:Choice>
              <mc:Fallback>
                <p:oleObj name="Equation" r:id="rId12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41130" y="2046491"/>
                        <a:ext cx="304868" cy="72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95735"/>
              </p:ext>
            </p:extLst>
          </p:nvPr>
        </p:nvGraphicFramePr>
        <p:xfrm>
          <a:off x="7032410" y="2249955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9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32410" y="2249955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93354"/>
              </p:ext>
            </p:extLst>
          </p:nvPr>
        </p:nvGraphicFramePr>
        <p:xfrm>
          <a:off x="5500611" y="2110932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0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00611" y="2110932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0936"/>
              </p:ext>
            </p:extLst>
          </p:nvPr>
        </p:nvGraphicFramePr>
        <p:xfrm>
          <a:off x="8414671" y="2076687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1" name="Equation" r:id="rId18" imgW="164880" imgH="393480" progId="Equation.DSMT4">
                  <p:embed/>
                </p:oleObj>
              </mc:Choice>
              <mc:Fallback>
                <p:oleObj name="Equation" r:id="rId18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14671" y="2076687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47849"/>
              </p:ext>
            </p:extLst>
          </p:nvPr>
        </p:nvGraphicFramePr>
        <p:xfrm>
          <a:off x="1724480" y="3007160"/>
          <a:ext cx="20050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2" name="Equation" r:id="rId20" imgW="863280" imgH="203040" progId="Equation.DSMT4">
                  <p:embed/>
                </p:oleObj>
              </mc:Choice>
              <mc:Fallback>
                <p:oleObj name="Equation" r:id="rId20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24480" y="3007160"/>
                        <a:ext cx="20050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93229"/>
              </p:ext>
            </p:extLst>
          </p:nvPr>
        </p:nvGraphicFramePr>
        <p:xfrm>
          <a:off x="4216629" y="3331233"/>
          <a:ext cx="257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3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16629" y="3331233"/>
                        <a:ext cx="257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74728"/>
              </p:ext>
            </p:extLst>
          </p:nvPr>
        </p:nvGraphicFramePr>
        <p:xfrm>
          <a:off x="5694591" y="3024845"/>
          <a:ext cx="163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4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94591" y="3024845"/>
                        <a:ext cx="16351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39230"/>
              </p:ext>
            </p:extLst>
          </p:nvPr>
        </p:nvGraphicFramePr>
        <p:xfrm>
          <a:off x="7021741" y="2742270"/>
          <a:ext cx="4222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5" name="Equation" r:id="rId26" imgW="126720" imgH="164880" progId="Equation.DSMT4">
                  <p:embed/>
                </p:oleObj>
              </mc:Choice>
              <mc:Fallback>
                <p:oleObj name="Equation" r:id="rId26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21741" y="2742270"/>
                        <a:ext cx="422275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96598"/>
              </p:ext>
            </p:extLst>
          </p:nvPr>
        </p:nvGraphicFramePr>
        <p:xfrm>
          <a:off x="8447316" y="2991508"/>
          <a:ext cx="2397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6" name="Equation" r:id="rId28" imgW="88560" imgH="164880" progId="Equation.DSMT4">
                  <p:embed/>
                </p:oleObj>
              </mc:Choice>
              <mc:Fallback>
                <p:oleObj name="Equation" r:id="rId28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447316" y="2991508"/>
                        <a:ext cx="2397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54473"/>
              </p:ext>
            </p:extLst>
          </p:nvPr>
        </p:nvGraphicFramePr>
        <p:xfrm>
          <a:off x="9950679" y="3296308"/>
          <a:ext cx="257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7" name="Equation" r:id="rId30" imgW="126720" imgH="177480" progId="Equation.DSMT4">
                  <p:embed/>
                </p:oleObj>
              </mc:Choice>
              <mc:Fallback>
                <p:oleObj name="Equation" r:id="rId3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950679" y="3296308"/>
                        <a:ext cx="257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 flipV="1">
            <a:off x="4617115" y="3276597"/>
            <a:ext cx="961795" cy="28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51776" y="2950032"/>
            <a:ext cx="1154834" cy="26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379817" y="2950041"/>
            <a:ext cx="962247" cy="174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747577" y="3222167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80"/>
          <p:cNvGrpSpPr>
            <a:grpSpLocks/>
          </p:cNvGrpSpPr>
          <p:nvPr/>
        </p:nvGrpSpPr>
        <p:grpSpPr bwMode="auto">
          <a:xfrm>
            <a:off x="3253146" y="3560394"/>
            <a:ext cx="8342630" cy="3065353"/>
            <a:chOff x="-92" y="61"/>
            <a:chExt cx="5599" cy="2325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 flipH="1" flipV="1">
              <a:off x="2784" y="61"/>
              <a:ext cx="0" cy="2154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2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3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4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5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5556750"/>
                </p:ext>
              </p:extLst>
            </p:nvPr>
          </p:nvGraphicFramePr>
          <p:xfrm>
            <a:off x="1968" y="1835"/>
            <a:ext cx="328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38" name="Equation" r:id="rId32" imgW="520560" imgH="838080" progId="Equation.DSMT4">
                    <p:embed/>
                  </p:oleObj>
                </mc:Choice>
                <mc:Fallback>
                  <p:oleObj name="Equation" r:id="rId32" imgW="520560" imgH="838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5"/>
                          <a:ext cx="328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2683" y="26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099511"/>
                </p:ext>
              </p:extLst>
            </p:nvPr>
          </p:nvGraphicFramePr>
          <p:xfrm>
            <a:off x="1428" y="1840"/>
            <a:ext cx="328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39" name="Equation" r:id="rId34" imgW="520560" imgH="838080" progId="Equation.DSMT4">
                    <p:embed/>
                  </p:oleObj>
                </mc:Choice>
                <mc:Fallback>
                  <p:oleObj name="Equation" r:id="rId34" imgW="520560" imgH="838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" y="1840"/>
                          <a:ext cx="328" cy="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707694"/>
                </p:ext>
              </p:extLst>
            </p:nvPr>
          </p:nvGraphicFramePr>
          <p:xfrm>
            <a:off x="819" y="1839"/>
            <a:ext cx="329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40" name="Equation" r:id="rId36" imgW="520560" imgH="825480" progId="Equation.DSMT4">
                    <p:embed/>
                  </p:oleObj>
                </mc:Choice>
                <mc:Fallback>
                  <p:oleObj name="Equation" r:id="rId36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" y="1839"/>
                          <a:ext cx="329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3350130"/>
                </p:ext>
              </p:extLst>
            </p:nvPr>
          </p:nvGraphicFramePr>
          <p:xfrm>
            <a:off x="191" y="1835"/>
            <a:ext cx="440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41" name="Equation" r:id="rId38" imgW="698400" imgH="838080" progId="Equation.DSMT4">
                    <p:embed/>
                  </p:oleObj>
                </mc:Choice>
                <mc:Fallback>
                  <p:oleObj name="Equation" r:id="rId38" imgW="698400" imgH="838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" y="1835"/>
                          <a:ext cx="440" cy="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309038"/>
                </p:ext>
              </p:extLst>
            </p:nvPr>
          </p:nvGraphicFramePr>
          <p:xfrm>
            <a:off x="3232" y="1795"/>
            <a:ext cx="176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42" name="Equation" r:id="rId40" imgW="279360" imgH="838080" progId="Equation.DSMT4">
                    <p:embed/>
                  </p:oleObj>
                </mc:Choice>
                <mc:Fallback>
                  <p:oleObj name="Equation" r:id="rId40" imgW="279360" imgH="838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5"/>
                          <a:ext cx="176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3244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7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3294733"/>
                </p:ext>
              </p:extLst>
            </p:nvPr>
          </p:nvGraphicFramePr>
          <p:xfrm>
            <a:off x="3872" y="1822"/>
            <a:ext cx="176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43" name="Equation" r:id="rId42" imgW="279360" imgH="838080" progId="Equation.DSMT4">
                    <p:embed/>
                  </p:oleObj>
                </mc:Choice>
                <mc:Fallback>
                  <p:oleObj name="Equation" r:id="rId42" imgW="279360" imgH="838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" y="1822"/>
                          <a:ext cx="176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583680"/>
                </p:ext>
              </p:extLst>
            </p:nvPr>
          </p:nvGraphicFramePr>
          <p:xfrm>
            <a:off x="4380" y="183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44" name="Equation" r:id="rId44" imgW="279360" imgH="825480" progId="Equation.DSMT4">
                    <p:embed/>
                  </p:oleObj>
                </mc:Choice>
                <mc:Fallback>
                  <p:oleObj name="Equation" r:id="rId44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0" y="183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9252946"/>
                </p:ext>
              </p:extLst>
            </p:nvPr>
          </p:nvGraphicFramePr>
          <p:xfrm>
            <a:off x="4905" y="1859"/>
            <a:ext cx="296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45" name="Equation" r:id="rId46" imgW="469800" imgH="838080" progId="Equation.DSMT4">
                    <p:embed/>
                  </p:oleObj>
                </mc:Choice>
                <mc:Fallback>
                  <p:oleObj name="Equation" r:id="rId46" imgW="469800" imgH="838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" y="1859"/>
                          <a:ext cx="296" cy="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7" name="Text Box 56"/>
            <p:cNvSpPr txBox="1">
              <a:spLocks noChangeArrowheads="1"/>
            </p:cNvSpPr>
            <p:nvPr/>
          </p:nvSpPr>
          <p:spPr bwMode="auto">
            <a:xfrm>
              <a:off x="2815" y="74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2587" y="847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9" name="Text Box 58"/>
            <p:cNvSpPr txBox="1">
              <a:spLocks noChangeArrowheads="1"/>
            </p:cNvSpPr>
            <p:nvPr/>
          </p:nvSpPr>
          <p:spPr bwMode="auto">
            <a:xfrm>
              <a:off x="2554" y="17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smtClean="0">
                  <a:latin typeface="Times New Roman" pitchFamily="18" charset="0"/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0" name="Line 59"/>
            <p:cNvSpPr>
              <a:spLocks noChangeShapeType="1"/>
            </p:cNvSpPr>
            <p:nvPr/>
          </p:nvSpPr>
          <p:spPr bwMode="auto">
            <a:xfrm>
              <a:off x="-92" y="4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3" name="Text Box 62"/>
            <p:cNvSpPr txBox="1">
              <a:spLocks noChangeArrowheads="1"/>
            </p:cNvSpPr>
            <p:nvPr/>
          </p:nvSpPr>
          <p:spPr bwMode="auto">
            <a:xfrm>
              <a:off x="2578" y="1781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2202" y="1132"/>
              <a:ext cx="0" cy="67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65"/>
            <p:cNvSpPr>
              <a:spLocks noChangeShapeType="1"/>
            </p:cNvSpPr>
            <p:nvPr/>
          </p:nvSpPr>
          <p:spPr bwMode="auto">
            <a:xfrm>
              <a:off x="3349" y="1116"/>
              <a:ext cx="0" cy="68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70"/>
            <p:cNvSpPr txBox="1">
              <a:spLocks noChangeArrowheads="1"/>
            </p:cNvSpPr>
            <p:nvPr/>
          </p:nvSpPr>
          <p:spPr bwMode="auto">
            <a:xfrm>
              <a:off x="2098" y="9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9" name="Text Box 71"/>
            <p:cNvSpPr txBox="1">
              <a:spLocks noChangeArrowheads="1"/>
            </p:cNvSpPr>
            <p:nvPr/>
          </p:nvSpPr>
          <p:spPr bwMode="auto">
            <a:xfrm>
              <a:off x="3247" y="9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90" name="Text Box 72"/>
            <p:cNvSpPr txBox="1">
              <a:spLocks noChangeArrowheads="1"/>
            </p:cNvSpPr>
            <p:nvPr/>
          </p:nvSpPr>
          <p:spPr bwMode="auto">
            <a:xfrm>
              <a:off x="2673" y="930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91" name="Freeform 79"/>
          <p:cNvSpPr>
            <a:spLocks/>
          </p:cNvSpPr>
          <p:nvPr/>
        </p:nvSpPr>
        <p:spPr bwMode="auto">
          <a:xfrm>
            <a:off x="3150156" y="4014467"/>
            <a:ext cx="7140815" cy="1874688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691370" y="4951811"/>
            <a:ext cx="1688940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𝐭𝐚𝐧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53180" y="2966414"/>
            <a:ext cx="2372816" cy="598714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Tập xác định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3180" y="3761663"/>
            <a:ext cx="2372816" cy="598714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Tập giá trị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3180" y="4610160"/>
            <a:ext cx="2372816" cy="598714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Tính chẵn lẻ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858" y="5524588"/>
            <a:ext cx="2465347" cy="59871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Tính tuần hoàn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205" y="1001489"/>
            <a:ext cx="73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Là hàm số được xác định bởi công thức </a:t>
            </a:r>
            <a:endParaRPr lang="en-US" sz="24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31259"/>
              </p:ext>
            </p:extLst>
          </p:nvPr>
        </p:nvGraphicFramePr>
        <p:xfrm>
          <a:off x="3825875" y="1565275"/>
          <a:ext cx="26193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4" name="Equation" r:id="rId6" imgW="1320480" imgH="393480" progId="Equation.DSMT4">
                  <p:embed/>
                </p:oleObj>
              </mc:Choice>
              <mc:Fallback>
                <p:oleObj name="Equation" r:id="rId6" imgW="1320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5875" y="1565275"/>
                        <a:ext cx="26193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kí hiệu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/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753180" y="979717"/>
            <a:ext cx="2372816" cy="59871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26072"/>
              </p:ext>
            </p:extLst>
          </p:nvPr>
        </p:nvGraphicFramePr>
        <p:xfrm>
          <a:off x="3418247" y="2889182"/>
          <a:ext cx="29765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5" name="Equation" r:id="rId9" imgW="1549080" imgH="431640" progId="Equation.DSMT4">
                  <p:embed/>
                </p:oleObj>
              </mc:Choice>
              <mc:Fallback>
                <p:oleObj name="Equation" r:id="rId9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8247" y="2889182"/>
                        <a:ext cx="2976563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50932"/>
              </p:ext>
            </p:extLst>
          </p:nvPr>
        </p:nvGraphicFramePr>
        <p:xfrm>
          <a:off x="3537401" y="3900488"/>
          <a:ext cx="8175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6" name="Equation" r:id="rId11" imgW="419040" imgH="164880" progId="Equation.DSMT4">
                  <p:embed/>
                </p:oleObj>
              </mc:Choice>
              <mc:Fallback>
                <p:oleObj name="Equation" r:id="rId11" imgW="419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7401" y="3900488"/>
                        <a:ext cx="817563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396470" y="4515394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Vì                               nên hàm số tang là hàm số lẻ.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 hàm tang nhận gốc tọa độ O làm tâm đối xứng.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338345"/>
              </p:ext>
            </p:extLst>
          </p:nvPr>
        </p:nvGraphicFramePr>
        <p:xfrm>
          <a:off x="3871913" y="4514850"/>
          <a:ext cx="22542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7" name="Equation" r:id="rId13" imgW="1104840" imgH="253800" progId="Equation.DSMT4">
                  <p:embed/>
                </p:oleObj>
              </mc:Choice>
              <mc:Fallback>
                <p:oleObj name="Equation" r:id="rId13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71913" y="4514850"/>
                        <a:ext cx="225425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96470" y="5433173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Ta có:                                  nên hàm số tang tuần hoàn với chu kỳ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837463"/>
              </p:ext>
            </p:extLst>
          </p:nvPr>
        </p:nvGraphicFramePr>
        <p:xfrm>
          <a:off x="4391025" y="5454650"/>
          <a:ext cx="23177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8" name="Equation" r:id="rId15" imgW="1231560" imgH="253800" progId="Equation.DSMT4">
                  <p:embed/>
                </p:oleObj>
              </mc:Choice>
              <mc:Fallback>
                <p:oleObj name="Equation" r:id="rId15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91025" y="5454650"/>
                        <a:ext cx="23177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94993"/>
              </p:ext>
            </p:extLst>
          </p:nvPr>
        </p:nvGraphicFramePr>
        <p:xfrm>
          <a:off x="4413250" y="5888038"/>
          <a:ext cx="3444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9" name="Equation" r:id="rId17" imgW="164880" imgH="139680" progId="Equation.DSMT4">
                  <p:embed/>
                </p:oleObj>
              </mc:Choice>
              <mc:Fallback>
                <p:oleObj name="Equation" r:id="rId17" imgW="1648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13250" y="5888038"/>
                        <a:ext cx="344488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3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6" grpId="0"/>
      <p:bldP spid="25" grpId="0"/>
      <p:bldP spid="26" grpId="0" animBg="1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64354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𝐭𝐚𝐧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718645" y="734319"/>
            <a:ext cx="2372816" cy="598714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5. Sự biến thiên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9531" y="3990253"/>
            <a:ext cx="2372816" cy="59871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6. 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456" y="734319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Xét trong một chu kỳ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70355"/>
              </p:ext>
            </p:extLst>
          </p:nvPr>
        </p:nvGraphicFramePr>
        <p:xfrm>
          <a:off x="3222259" y="1285713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01590"/>
              </p:ext>
            </p:extLst>
          </p:nvPr>
        </p:nvGraphicFramePr>
        <p:xfrm>
          <a:off x="3666703" y="146956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5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6703" y="146956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06773"/>
              </p:ext>
            </p:extLst>
          </p:nvPr>
        </p:nvGraphicFramePr>
        <p:xfrm>
          <a:off x="4881563" y="1298772"/>
          <a:ext cx="440978" cy="61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6" name="Equation" r:id="rId8" imgW="279360" imgH="393480" progId="Equation.DSMT4">
                  <p:embed/>
                </p:oleObj>
              </mc:Choice>
              <mc:Fallback>
                <p:oleObj name="Equation" r:id="rId8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1563" y="1298772"/>
                        <a:ext cx="440978" cy="619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04622"/>
              </p:ext>
            </p:extLst>
          </p:nvPr>
        </p:nvGraphicFramePr>
        <p:xfrm>
          <a:off x="10753506" y="1300375"/>
          <a:ext cx="261320" cy="61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7" name="Equation" r:id="rId10" imgW="164880" imgH="393480" progId="Equation.DSMT4">
                  <p:embed/>
                </p:oleObj>
              </mc:Choice>
              <mc:Fallback>
                <p:oleObj name="Equation" r:id="rId10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53506" y="1300375"/>
                        <a:ext cx="261320" cy="61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85321"/>
              </p:ext>
            </p:extLst>
          </p:nvPr>
        </p:nvGraphicFramePr>
        <p:xfrm>
          <a:off x="7805316" y="1444391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8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05316" y="1444391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598559"/>
              </p:ext>
            </p:extLst>
          </p:nvPr>
        </p:nvGraphicFramePr>
        <p:xfrm>
          <a:off x="6273517" y="1305368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9" name="Equation" r:id="rId14" imgW="279360" imgH="393480" progId="Equation.DSMT4">
                  <p:embed/>
                </p:oleObj>
              </mc:Choice>
              <mc:Fallback>
                <p:oleObj name="Equation" r:id="rId14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73517" y="1305368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49754"/>
              </p:ext>
            </p:extLst>
          </p:nvPr>
        </p:nvGraphicFramePr>
        <p:xfrm>
          <a:off x="9187577" y="1271123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0" name="Equation" r:id="rId16" imgW="164880" imgH="393480" progId="Equation.DSMT4">
                  <p:embed/>
                </p:oleObj>
              </mc:Choice>
              <mc:Fallback>
                <p:oleObj name="Equation" r:id="rId16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87577" y="1271123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98148"/>
              </p:ext>
            </p:extLst>
          </p:nvPr>
        </p:nvGraphicFramePr>
        <p:xfrm>
          <a:off x="3214688" y="2174875"/>
          <a:ext cx="13557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1" name="Equation" r:id="rId18" imgW="583920" imgH="190440" progId="Equation.DSMT4">
                  <p:embed/>
                </p:oleObj>
              </mc:Choice>
              <mc:Fallback>
                <p:oleObj name="Equation" r:id="rId18" imgW="5839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14688" y="2174875"/>
                        <a:ext cx="1355725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32848"/>
              </p:ext>
            </p:extLst>
          </p:nvPr>
        </p:nvGraphicFramePr>
        <p:xfrm>
          <a:off x="4875213" y="2576513"/>
          <a:ext cx="488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2" name="Equation" r:id="rId20" imgW="241200" imgH="126720" progId="Equation.DSMT4">
                  <p:embed/>
                </p:oleObj>
              </mc:Choice>
              <mc:Fallback>
                <p:oleObj name="Equation" r:id="rId20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75213" y="2576513"/>
                        <a:ext cx="48895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48038"/>
              </p:ext>
            </p:extLst>
          </p:nvPr>
        </p:nvGraphicFramePr>
        <p:xfrm>
          <a:off x="6373813" y="2371729"/>
          <a:ext cx="352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3" name="Equation" r:id="rId22" imgW="190440" imgH="164880" progId="Equation.DSMT4">
                  <p:embed/>
                </p:oleObj>
              </mc:Choice>
              <mc:Fallback>
                <p:oleObj name="Equation" r:id="rId22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73813" y="2371729"/>
                        <a:ext cx="35242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34456"/>
              </p:ext>
            </p:extLst>
          </p:nvPr>
        </p:nvGraphicFramePr>
        <p:xfrm>
          <a:off x="7794625" y="2230446"/>
          <a:ext cx="422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4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794625" y="2230446"/>
                        <a:ext cx="4222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70403"/>
              </p:ext>
            </p:extLst>
          </p:nvPr>
        </p:nvGraphicFramePr>
        <p:xfrm>
          <a:off x="9220200" y="2098900"/>
          <a:ext cx="2397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5" name="Equation" r:id="rId26" imgW="88560" imgH="164880" progId="Equation.DSMT4">
                  <p:embed/>
                </p:oleObj>
              </mc:Choice>
              <mc:Fallback>
                <p:oleObj name="Equation" r:id="rId26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220200" y="2098900"/>
                        <a:ext cx="2397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938164"/>
              </p:ext>
            </p:extLst>
          </p:nvPr>
        </p:nvGraphicFramePr>
        <p:xfrm>
          <a:off x="10609263" y="1984588"/>
          <a:ext cx="487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6" name="Equation" r:id="rId28" imgW="241200" imgH="139680" progId="Equation.DSMT4">
                  <p:embed/>
                </p:oleObj>
              </mc:Choice>
              <mc:Fallback>
                <p:oleObj name="Equation" r:id="rId28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609263" y="1984588"/>
                        <a:ext cx="48736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5390021" y="2579891"/>
            <a:ext cx="947154" cy="11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6760286" y="2394771"/>
            <a:ext cx="1044512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>
            <a:stCxn id="26" idx="3"/>
          </p:cNvCxnSpPr>
          <p:nvPr/>
        </p:nvCxnSpPr>
        <p:spPr>
          <a:xfrm flipV="1">
            <a:off x="8216900" y="2297226"/>
            <a:ext cx="898070" cy="103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/>
          <p:nvPr/>
        </p:nvCxnSpPr>
        <p:spPr>
          <a:xfrm flipV="1">
            <a:off x="9459913" y="2169419"/>
            <a:ext cx="1149350" cy="1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721601" y="2956891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Hàm số đồng biến trên mỗi khoảng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9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3577"/>
              </p:ext>
            </p:extLst>
          </p:nvPr>
        </p:nvGraphicFramePr>
        <p:xfrm>
          <a:off x="5160973" y="2825750"/>
          <a:ext cx="29495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7" name="Equation" r:id="rId30" imgW="1650960" imgH="431640" progId="Equation.DSMT4">
                  <p:embed/>
                </p:oleObj>
              </mc:Choice>
              <mc:Fallback>
                <p:oleObj name="Equation" r:id="rId30" imgW="165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60973" y="2825750"/>
                        <a:ext cx="2949575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42456"/>
              </p:ext>
            </p:extLst>
          </p:nvPr>
        </p:nvGraphicFramePr>
        <p:xfrm>
          <a:off x="6152804" y="623979"/>
          <a:ext cx="1042624" cy="72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8" name="Equation" r:id="rId32" imgW="622080" imgH="431640" progId="Equation.DSMT4">
                  <p:embed/>
                </p:oleObj>
              </mc:Choice>
              <mc:Fallback>
                <p:oleObj name="Equation" r:id="rId32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52804" y="623979"/>
                        <a:ext cx="1042624" cy="723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881619" y="3289579"/>
            <a:ext cx="8062509" cy="3492221"/>
            <a:chOff x="3881619" y="3289579"/>
            <a:chExt cx="8062509" cy="3492221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3842011"/>
                </p:ext>
              </p:extLst>
            </p:nvPr>
          </p:nvGraphicFramePr>
          <p:xfrm>
            <a:off x="9015066" y="5191293"/>
            <a:ext cx="188132" cy="555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999" name="Equation" r:id="rId34" imgW="279360" imgH="825480" progId="Equation.DSMT4">
                    <p:embed/>
                  </p:oleObj>
                </mc:Choice>
                <mc:Fallback>
                  <p:oleObj name="Equation" r:id="rId34" imgW="27936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9015066" y="5191293"/>
                          <a:ext cx="188132" cy="555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" name="Group 45"/>
            <p:cNvGrpSpPr/>
            <p:nvPr/>
          </p:nvGrpSpPr>
          <p:grpSpPr>
            <a:xfrm>
              <a:off x="3881619" y="3289579"/>
              <a:ext cx="8062509" cy="3492221"/>
              <a:chOff x="3881619" y="3289579"/>
              <a:chExt cx="8062509" cy="3492221"/>
            </a:xfrm>
          </p:grpSpPr>
          <p:sp>
            <p:nvSpPr>
              <p:cNvPr id="90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881619" y="3289579"/>
                <a:ext cx="8062509" cy="3492221"/>
                <a:chOff x="3881619" y="3289579"/>
                <a:chExt cx="8062509" cy="3492221"/>
              </a:xfrm>
            </p:grpSpPr>
            <p:sp>
              <p:nvSpPr>
                <p:cNvPr id="8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3881619" y="3289579"/>
                  <a:ext cx="8062509" cy="3492221"/>
                  <a:chOff x="3881619" y="3289579"/>
                  <a:chExt cx="8062509" cy="3492221"/>
                </a:xfrm>
              </p:grpSpPr>
              <p:graphicFrame>
                <p:nvGraphicFramePr>
                  <p:cNvPr id="19" name="Object 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38555082"/>
                      </p:ext>
                    </p:extLst>
                  </p:nvPr>
                </p:nvGraphicFramePr>
                <p:xfrm>
                  <a:off x="10441008" y="5337039"/>
                  <a:ext cx="295728" cy="4825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0000" name="Equation" r:id="rId36" imgW="241200" imgH="393480" progId="Equation.DSMT4">
                          <p:embed/>
                        </p:oleObj>
                      </mc:Choice>
                      <mc:Fallback>
                        <p:oleObj name="Equation" r:id="rId36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441008" y="5337039"/>
                                <a:ext cx="295728" cy="4825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" name="Object 1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66391129"/>
                      </p:ext>
                    </p:extLst>
                  </p:nvPr>
                </p:nvGraphicFramePr>
                <p:xfrm>
                  <a:off x="10887709" y="5244473"/>
                  <a:ext cx="341424" cy="5570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0001" name="Equation" r:id="rId38" imgW="241200" imgH="393480" progId="Equation.DSMT4">
                          <p:embed/>
                        </p:oleObj>
                      </mc:Choice>
                      <mc:Fallback>
                        <p:oleObj name="Equation" r:id="rId38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87709" y="5244473"/>
                                <a:ext cx="341424" cy="5570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3881619" y="3289579"/>
                    <a:ext cx="8062509" cy="3492221"/>
                    <a:chOff x="3881619" y="3289579"/>
                    <a:chExt cx="8062509" cy="3492221"/>
                  </a:xfrm>
                </p:grpSpPr>
                <p:sp>
                  <p:nvSpPr>
                    <p:cNvPr id="91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1978" y="4924093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40" name="Object 3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582355433"/>
                        </p:ext>
                      </p:extLst>
                    </p:nvPr>
                  </p:nvGraphicFramePr>
                  <p:xfrm>
                    <a:off x="4927900" y="5290960"/>
                    <a:ext cx="462121" cy="55625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0002" name="Equation" r:id="rId40" imgW="685800" imgH="825480" progId="Equation.DSMT4">
                            <p:embed/>
                          </p:oleObj>
                        </mc:Choice>
                        <mc:Fallback>
                          <p:oleObj name="Equation" r:id="rId40" imgW="685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927900" y="5290960"/>
                                  <a:ext cx="462121" cy="55625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95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6923" y="4927744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43" name="Object 4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123351606"/>
                        </p:ext>
                      </p:extLst>
                    </p:nvPr>
                  </p:nvGraphicFramePr>
                  <p:xfrm>
                    <a:off x="4180811" y="5232997"/>
                    <a:ext cx="489418" cy="58911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0003" name="Equation" r:id="rId42" imgW="685800" imgH="825480" progId="Equation.DSMT4">
                            <p:embed/>
                          </p:oleObj>
                        </mc:Choice>
                        <mc:Fallback>
                          <p:oleObj name="Equation" r:id="rId42" imgW="685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180811" y="5232997"/>
                                  <a:ext cx="489418" cy="58911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881619" y="3289579"/>
                      <a:ext cx="8062509" cy="3492221"/>
                      <a:chOff x="3881619" y="3289579"/>
                      <a:chExt cx="8062509" cy="3492221"/>
                    </a:xfrm>
                  </p:grpSpPr>
                  <p:grpSp>
                    <p:nvGrpSpPr>
                      <p:cNvPr id="51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1619" y="3289579"/>
                        <a:ext cx="8062509" cy="3414740"/>
                        <a:chOff x="96" y="351"/>
                        <a:chExt cx="5411" cy="2590"/>
                      </a:xfrm>
                    </p:grpSpPr>
                    <p:sp>
                      <p:nvSpPr>
                        <p:cNvPr id="52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" y="1791"/>
                          <a:ext cx="5232" cy="0"/>
                        </a:xfrm>
                        <a:prstGeom prst="line">
                          <a:avLst/>
                        </a:prstGeom>
                        <a:ln w="9525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784" y="495"/>
                          <a:ext cx="0" cy="2389"/>
                        </a:xfrm>
                        <a:prstGeom prst="line">
                          <a:avLst/>
                        </a:prstGeom>
                        <a:ln w="12700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9" y="1600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5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6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6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6" y="1584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7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2472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8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1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9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6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60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61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3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62" name="Object 4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159309883"/>
                            </p:ext>
                          </p:extLst>
                        </p:nvPr>
                      </p:nvGraphicFramePr>
                      <p:xfrm>
                        <a:off x="2197" y="1799"/>
                        <a:ext cx="269" cy="42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0004" name="Equation" r:id="rId44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44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2197" y="1799"/>
                                      <a:ext cx="269" cy="4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63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753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64" name="Object 4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537167730"/>
                            </p:ext>
                          </p:extLst>
                        </p:nvPr>
                      </p:nvGraphicFramePr>
                      <p:xfrm>
                        <a:off x="1864" y="1845"/>
                        <a:ext cx="244" cy="38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0005" name="Equation" r:id="rId46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46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864" y="1845"/>
                                      <a:ext cx="244" cy="3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5" name="Object 4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190847913"/>
                            </p:ext>
                          </p:extLst>
                        </p:nvPr>
                      </p:nvGraphicFramePr>
                      <p:xfrm>
                        <a:off x="1476" y="1877"/>
                        <a:ext cx="326" cy="39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0006" name="Equation" r:id="rId48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48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476" y="1877"/>
                                      <a:ext cx="326" cy="39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6" name="Object 4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194478922"/>
                            </p:ext>
                          </p:extLst>
                        </p:nvPr>
                      </p:nvGraphicFramePr>
                      <p:xfrm>
                        <a:off x="1239" y="1893"/>
                        <a:ext cx="173" cy="12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0007" name="Equation" r:id="rId50" imgW="431640" imgH="228600" progId="Equation.DSMT4">
                                <p:embed/>
                              </p:oleObj>
                            </mc:Choice>
                            <mc:Fallback>
                              <p:oleObj name="Equation" r:id="rId50" imgW="43164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1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239" y="1893"/>
                                      <a:ext cx="173" cy="12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7" name="Object 5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013803258"/>
                            </p:ext>
                          </p:extLst>
                        </p:nvPr>
                      </p:nvGraphicFramePr>
                      <p:xfrm>
                        <a:off x="3057" y="1799"/>
                        <a:ext cx="141" cy="4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0008" name="Equation" r:id="rId52" imgW="279360" imgH="825480" progId="Equation.DSMT4">
                                <p:embed/>
                              </p:oleObj>
                            </mc:Choice>
                            <mc:Fallback>
                              <p:oleObj name="Equation" r:id="rId52" imgW="2793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057" y="1799"/>
                                      <a:ext cx="141" cy="41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68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70" name="Object 5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876702077"/>
                            </p:ext>
                          </p:extLst>
                        </p:nvPr>
                      </p:nvGraphicFramePr>
                      <p:xfrm>
                        <a:off x="3766" y="1857"/>
                        <a:ext cx="202" cy="3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0009" name="Equation" r:id="rId54" imgW="444240" imgH="825480" progId="Equation.DSMT4">
                                <p:embed/>
                              </p:oleObj>
                            </mc:Choice>
                            <mc:Fallback>
                              <p:oleObj name="Equation" r:id="rId54" imgW="44424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66" y="1857"/>
                                      <a:ext cx="202" cy="3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71" name="Object 5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60969252"/>
                            </p:ext>
                          </p:extLst>
                        </p:nvPr>
                      </p:nvGraphicFramePr>
                      <p:xfrm>
                        <a:off x="4165" y="1925"/>
                        <a:ext cx="120" cy="12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0010" name="Equation" r:id="rId56" imgW="228600" imgH="228600" progId="Equation.DSMT4">
                                <p:embed/>
                              </p:oleObj>
                            </mc:Choice>
                            <mc:Fallback>
                              <p:oleObj name="Equation" r:id="rId56" imgW="22860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65" y="1925"/>
                                      <a:ext cx="120" cy="12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72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92" y="1695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73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351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74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6" y="655"/>
                          <a:ext cx="227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75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2591"/>
                          <a:ext cx="296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-1</a:t>
                          </a:r>
                        </a:p>
                      </p:txBody>
                    </p:sp>
                    <p:sp>
                      <p:nvSpPr>
                        <p:cNvPr id="78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7" y="1593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79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2" y="1472"/>
                          <a:ext cx="244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0" y="925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25" y="1783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1" y="717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5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25" y="245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7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3" y="76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</p:grpSp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>
                        <a:off x="4670229" y="3520304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>
                        <a:off x="6798337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>
                        <a:off x="8988927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>
                        <a:off x="11040642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grpSp>
        <p:nvGrpSpPr>
          <p:cNvPr id="97" name="Group 15"/>
          <p:cNvGrpSpPr>
            <a:grpSpLocks/>
          </p:cNvGrpSpPr>
          <p:nvPr/>
        </p:nvGrpSpPr>
        <p:grpSpPr bwMode="auto">
          <a:xfrm>
            <a:off x="7352972" y="3570519"/>
            <a:ext cx="1146270" cy="3200167"/>
            <a:chOff x="2016" y="1392"/>
            <a:chExt cx="960" cy="2688"/>
          </a:xfrm>
        </p:grpSpPr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15"/>
          <p:cNvGrpSpPr>
            <a:grpSpLocks/>
          </p:cNvGrpSpPr>
          <p:nvPr/>
        </p:nvGrpSpPr>
        <p:grpSpPr bwMode="auto">
          <a:xfrm>
            <a:off x="5237055" y="3581633"/>
            <a:ext cx="1146270" cy="3200167"/>
            <a:chOff x="2016" y="1392"/>
            <a:chExt cx="960" cy="2688"/>
          </a:xfrm>
        </p:grpSpPr>
        <p:sp>
          <p:nvSpPr>
            <p:cNvPr id="101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15"/>
          <p:cNvGrpSpPr>
            <a:grpSpLocks/>
          </p:cNvGrpSpPr>
          <p:nvPr/>
        </p:nvGrpSpPr>
        <p:grpSpPr bwMode="auto">
          <a:xfrm>
            <a:off x="9525077" y="3564965"/>
            <a:ext cx="1146270" cy="3200167"/>
            <a:chOff x="2016" y="1392"/>
            <a:chExt cx="960" cy="2688"/>
          </a:xfrm>
        </p:grpSpPr>
        <p:sp>
          <p:nvSpPr>
            <p:cNvPr id="104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7377955" y="6357928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879348" y="4093835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18645" y="4903340"/>
            <a:ext cx="148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Tiệm cận: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720595"/>
              </p:ext>
            </p:extLst>
          </p:nvPr>
        </p:nvGraphicFramePr>
        <p:xfrm>
          <a:off x="2084673" y="4849270"/>
          <a:ext cx="1845075" cy="64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11" name="Equation" r:id="rId58" imgW="1130040" imgH="393480" progId="Equation.DSMT4">
                  <p:embed/>
                </p:oleObj>
              </mc:Choice>
              <mc:Fallback>
                <p:oleObj name="Equation" r:id="rId58" imgW="1130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084673" y="4849270"/>
                        <a:ext cx="1845075" cy="642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  <p:bldP spid="1037" grpId="0"/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8911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204480"/>
            <a:ext cx="11129393" cy="537049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67108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𝐭𝐚𝐧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7837" y="914377"/>
                <a:ext cx="10798361" cy="92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Lập bảng biến thiên và vẽ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tan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7" y="914377"/>
                <a:ext cx="10798361" cy="921406"/>
              </a:xfrm>
              <a:prstGeom prst="rect">
                <a:avLst/>
              </a:prstGeom>
              <a:blipFill rotWithShape="1">
                <a:blip r:embed="rId6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7584" y="1628385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3996" y="2129121"/>
                <a:ext cx="26487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6" y="2129121"/>
                <a:ext cx="264878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322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70790" y="3701132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23881"/>
              </p:ext>
            </p:extLst>
          </p:nvPr>
        </p:nvGraphicFramePr>
        <p:xfrm>
          <a:off x="3505295" y="1775583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7820"/>
              </p:ext>
            </p:extLst>
          </p:nvPr>
        </p:nvGraphicFramePr>
        <p:xfrm>
          <a:off x="3949739" y="195943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8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9739" y="195943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95370"/>
              </p:ext>
            </p:extLst>
          </p:nvPr>
        </p:nvGraphicFramePr>
        <p:xfrm>
          <a:off x="5204984" y="1987085"/>
          <a:ext cx="3587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9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04984" y="1987085"/>
                        <a:ext cx="358775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52277"/>
              </p:ext>
            </p:extLst>
          </p:nvPr>
        </p:nvGraphicFramePr>
        <p:xfrm>
          <a:off x="11054921" y="1988673"/>
          <a:ext cx="222250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0" name="Equation" r:id="rId12" imgW="139680" imgH="139680" progId="Equation.DSMT4">
                  <p:embed/>
                </p:oleObj>
              </mc:Choice>
              <mc:Fallback>
                <p:oleObj name="Equation" r:id="rId12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054921" y="1988673"/>
                        <a:ext cx="222250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160697"/>
              </p:ext>
            </p:extLst>
          </p:nvPr>
        </p:nvGraphicFramePr>
        <p:xfrm>
          <a:off x="8088352" y="1934261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1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88352" y="1934261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75959"/>
              </p:ext>
            </p:extLst>
          </p:nvPr>
        </p:nvGraphicFramePr>
        <p:xfrm>
          <a:off x="6556553" y="1795238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2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56553" y="1795238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844224"/>
              </p:ext>
            </p:extLst>
          </p:nvPr>
        </p:nvGraphicFramePr>
        <p:xfrm>
          <a:off x="9470613" y="1760993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3" name="Equation" r:id="rId18" imgW="164880" imgH="393480" progId="Equation.DSMT4">
                  <p:embed/>
                </p:oleObj>
              </mc:Choice>
              <mc:Fallback>
                <p:oleObj name="Equation" r:id="rId18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70613" y="1760993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11121"/>
              </p:ext>
            </p:extLst>
          </p:nvPr>
        </p:nvGraphicFramePr>
        <p:xfrm>
          <a:off x="3441755" y="2566989"/>
          <a:ext cx="1519050" cy="64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4" name="Equation" r:id="rId20" imgW="863280" imgH="431640" progId="Equation.DSMT4">
                  <p:embed/>
                </p:oleObj>
              </mc:Choice>
              <mc:Fallback>
                <p:oleObj name="Equation" r:id="rId20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41755" y="2566989"/>
                        <a:ext cx="1519050" cy="646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242699"/>
              </p:ext>
            </p:extLst>
          </p:nvPr>
        </p:nvGraphicFramePr>
        <p:xfrm>
          <a:off x="5158249" y="3066383"/>
          <a:ext cx="488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5" name="Equation" r:id="rId22" imgW="241200" imgH="126720" progId="Equation.DSMT4">
                  <p:embed/>
                </p:oleObj>
              </mc:Choice>
              <mc:Fallback>
                <p:oleObj name="Equation" r:id="rId22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58249" y="3066383"/>
                        <a:ext cx="48895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27843"/>
              </p:ext>
            </p:extLst>
          </p:nvPr>
        </p:nvGraphicFramePr>
        <p:xfrm>
          <a:off x="6646434" y="2861798"/>
          <a:ext cx="3762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6" name="Equation" r:id="rId24" imgW="203040" imgH="164880" progId="Equation.DSMT4">
                  <p:embed/>
                </p:oleObj>
              </mc:Choice>
              <mc:Fallback>
                <p:oleObj name="Equation" r:id="rId24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646434" y="2861798"/>
                        <a:ext cx="37623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89856"/>
              </p:ext>
            </p:extLst>
          </p:nvPr>
        </p:nvGraphicFramePr>
        <p:xfrm>
          <a:off x="8077661" y="2720316"/>
          <a:ext cx="422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7" name="Equation" r:id="rId26" imgW="126720" imgH="177480" progId="Equation.DSMT4">
                  <p:embed/>
                </p:oleObj>
              </mc:Choice>
              <mc:Fallback>
                <p:oleObj name="Equation" r:id="rId26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077661" y="2720316"/>
                        <a:ext cx="4222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45053"/>
              </p:ext>
            </p:extLst>
          </p:nvPr>
        </p:nvGraphicFramePr>
        <p:xfrm>
          <a:off x="9453134" y="2588748"/>
          <a:ext cx="3429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8" name="Equation" r:id="rId28" imgW="126720" imgH="164880" progId="Equation.DSMT4">
                  <p:embed/>
                </p:oleObj>
              </mc:Choice>
              <mc:Fallback>
                <p:oleObj name="Equation" r:id="rId28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453134" y="2588748"/>
                        <a:ext cx="3429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50831"/>
              </p:ext>
            </p:extLst>
          </p:nvPr>
        </p:nvGraphicFramePr>
        <p:xfrm>
          <a:off x="10892299" y="2474458"/>
          <a:ext cx="487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9" name="Equation" r:id="rId30" imgW="241200" imgH="139680" progId="Equation.DSMT4">
                  <p:embed/>
                </p:oleObj>
              </mc:Choice>
              <mc:Fallback>
                <p:oleObj name="Equation" r:id="rId30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892299" y="2474458"/>
                        <a:ext cx="48736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Straight Arrow Connector 101"/>
          <p:cNvCxnSpPr/>
          <p:nvPr/>
        </p:nvCxnSpPr>
        <p:spPr>
          <a:xfrm flipV="1">
            <a:off x="5673057" y="3069761"/>
            <a:ext cx="947154" cy="11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043322" y="2884641"/>
            <a:ext cx="1044512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9" idx="3"/>
          </p:cNvCxnSpPr>
          <p:nvPr/>
        </p:nvCxnSpPr>
        <p:spPr>
          <a:xfrm flipV="1">
            <a:off x="8499936" y="2787096"/>
            <a:ext cx="898070" cy="103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9742949" y="2659289"/>
            <a:ext cx="1149350" cy="1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477325" y="3235149"/>
            <a:ext cx="8062509" cy="3492221"/>
            <a:chOff x="3881619" y="3289579"/>
            <a:chExt cx="8062509" cy="3492221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0171689"/>
                </p:ext>
              </p:extLst>
            </p:nvPr>
          </p:nvGraphicFramePr>
          <p:xfrm>
            <a:off x="9030644" y="5392271"/>
            <a:ext cx="155575" cy="153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70" name="Equation" r:id="rId32" imgW="228600" imgH="228600" progId="Equation.DSMT4">
                    <p:embed/>
                  </p:oleObj>
                </mc:Choice>
                <mc:Fallback>
                  <p:oleObj name="Equation" r:id="rId32" imgW="228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9030644" y="5392271"/>
                          <a:ext cx="155575" cy="153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8" name="Group 107"/>
            <p:cNvGrpSpPr/>
            <p:nvPr/>
          </p:nvGrpSpPr>
          <p:grpSpPr>
            <a:xfrm>
              <a:off x="3881619" y="3289579"/>
              <a:ext cx="8062509" cy="3492221"/>
              <a:chOff x="3881619" y="3289579"/>
              <a:chExt cx="8062509" cy="3492221"/>
            </a:xfrm>
          </p:grpSpPr>
          <p:sp>
            <p:nvSpPr>
              <p:cNvPr id="109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881619" y="3289579"/>
                <a:ext cx="8062509" cy="3492221"/>
                <a:chOff x="3881619" y="3289579"/>
                <a:chExt cx="8062509" cy="3492221"/>
              </a:xfrm>
            </p:grpSpPr>
            <p:sp>
              <p:nvSpPr>
                <p:cNvPr id="11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112" name="Group 111"/>
                <p:cNvGrpSpPr/>
                <p:nvPr/>
              </p:nvGrpSpPr>
              <p:grpSpPr>
                <a:xfrm>
                  <a:off x="3881619" y="3289579"/>
                  <a:ext cx="8062509" cy="3492221"/>
                  <a:chOff x="3881619" y="3289579"/>
                  <a:chExt cx="8062509" cy="3492221"/>
                </a:xfrm>
              </p:grpSpPr>
              <p:graphicFrame>
                <p:nvGraphicFramePr>
                  <p:cNvPr id="113" name="Object 1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2989705"/>
                      </p:ext>
                    </p:extLst>
                  </p:nvPr>
                </p:nvGraphicFramePr>
                <p:xfrm>
                  <a:off x="10441008" y="5337039"/>
                  <a:ext cx="295728" cy="4825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871" name="Equation" r:id="rId34" imgW="241200" imgH="393480" progId="Equation.DSMT4">
                          <p:embed/>
                        </p:oleObj>
                      </mc:Choice>
                      <mc:Fallback>
                        <p:oleObj name="Equation" r:id="rId34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441008" y="5337039"/>
                                <a:ext cx="295728" cy="4825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4" name="Object 11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8121632"/>
                      </p:ext>
                    </p:extLst>
                  </p:nvPr>
                </p:nvGraphicFramePr>
                <p:xfrm>
                  <a:off x="10905482" y="5397033"/>
                  <a:ext cx="306387" cy="2508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872" name="Equation" r:id="rId36" imgW="215640" imgH="177480" progId="Equation.DSMT4">
                          <p:embed/>
                        </p:oleObj>
                      </mc:Choice>
                      <mc:Fallback>
                        <p:oleObj name="Equation" r:id="rId36" imgW="215640" imgH="177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5482" y="5397033"/>
                                <a:ext cx="306387" cy="2508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3881619" y="3289579"/>
                    <a:ext cx="8062509" cy="3492221"/>
                    <a:chOff x="3881619" y="3289579"/>
                    <a:chExt cx="8062509" cy="3492221"/>
                  </a:xfrm>
                </p:grpSpPr>
                <p:sp>
                  <p:nvSpPr>
                    <p:cNvPr id="116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1978" y="4924093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117" name="Object 11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614399099"/>
                        </p:ext>
                      </p:extLst>
                    </p:nvPr>
                  </p:nvGraphicFramePr>
                  <p:xfrm>
                    <a:off x="4927900" y="5290960"/>
                    <a:ext cx="462121" cy="55625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9873" name="Equation" r:id="rId38" imgW="685800" imgH="825480" progId="Equation.DSMT4">
                            <p:embed/>
                          </p:oleObj>
                        </mc:Choice>
                        <mc:Fallback>
                          <p:oleObj name="Equation" r:id="rId38" imgW="685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3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927900" y="5290960"/>
                                  <a:ext cx="462121" cy="55625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18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6923" y="4927744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119" name="Object 11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001768782"/>
                        </p:ext>
                      </p:extLst>
                    </p:nvPr>
                  </p:nvGraphicFramePr>
                  <p:xfrm>
                    <a:off x="4212582" y="5414496"/>
                    <a:ext cx="425450" cy="2270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9874" name="Equation" r:id="rId40" imgW="596880" imgH="317160" progId="Equation.DSMT4">
                            <p:embed/>
                          </p:oleObj>
                        </mc:Choice>
                        <mc:Fallback>
                          <p:oleObj name="Equation" r:id="rId40" imgW="596880" imgH="31716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212582" y="5414496"/>
                                  <a:ext cx="425450" cy="227012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120" name="Group 119"/>
                    <p:cNvGrpSpPr/>
                    <p:nvPr/>
                  </p:nvGrpSpPr>
                  <p:grpSpPr>
                    <a:xfrm>
                      <a:off x="3881619" y="3289579"/>
                      <a:ext cx="8062509" cy="3492221"/>
                      <a:chOff x="3881619" y="3289579"/>
                      <a:chExt cx="8062509" cy="3492221"/>
                    </a:xfrm>
                  </p:grpSpPr>
                  <p:grpSp>
                    <p:nvGrpSpPr>
                      <p:cNvPr id="121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1619" y="3289579"/>
                        <a:ext cx="8062509" cy="3414740"/>
                        <a:chOff x="96" y="351"/>
                        <a:chExt cx="5411" cy="2590"/>
                      </a:xfrm>
                    </p:grpSpPr>
                    <p:sp>
                      <p:nvSpPr>
                        <p:cNvPr id="126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" y="1791"/>
                          <a:ext cx="5232" cy="0"/>
                        </a:xfrm>
                        <a:prstGeom prst="line">
                          <a:avLst/>
                        </a:prstGeom>
                        <a:ln w="9525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784" y="495"/>
                          <a:ext cx="0" cy="2389"/>
                        </a:xfrm>
                        <a:prstGeom prst="line">
                          <a:avLst/>
                        </a:prstGeom>
                        <a:ln w="12700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9" y="1600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29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6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30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6" y="1584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31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2472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32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1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33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6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34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35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3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136" name="Object 4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896700477"/>
                            </p:ext>
                          </p:extLst>
                        </p:nvPr>
                      </p:nvGraphicFramePr>
                      <p:xfrm>
                        <a:off x="2197" y="1799"/>
                        <a:ext cx="269" cy="42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9875" name="Equation" r:id="rId42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42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2197" y="1799"/>
                                      <a:ext cx="269" cy="4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137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753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138" name="Object 4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289838173"/>
                            </p:ext>
                          </p:extLst>
                        </p:nvPr>
                      </p:nvGraphicFramePr>
                      <p:xfrm>
                        <a:off x="1884" y="1984"/>
                        <a:ext cx="202" cy="10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9876" name="Equation" r:id="rId44" imgW="431640" imgH="228600" progId="Equation.DSMT4">
                                <p:embed/>
                              </p:oleObj>
                            </mc:Choice>
                            <mc:Fallback>
                              <p:oleObj name="Equation" r:id="rId44" imgW="43164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884" y="1984"/>
                                      <a:ext cx="202" cy="10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139" name="Object 4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438100590"/>
                            </p:ext>
                          </p:extLst>
                        </p:nvPr>
                      </p:nvGraphicFramePr>
                      <p:xfrm>
                        <a:off x="1476" y="1877"/>
                        <a:ext cx="326" cy="39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9877" name="Equation" r:id="rId46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46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476" y="1877"/>
                                      <a:ext cx="326" cy="39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140" name="Object 4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627955492"/>
                            </p:ext>
                          </p:extLst>
                        </p:nvPr>
                      </p:nvGraphicFramePr>
                      <p:xfrm>
                        <a:off x="1203" y="1869"/>
                        <a:ext cx="245" cy="1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9878" name="Equation" r:id="rId48" imgW="609480" imgH="317160" progId="Equation.DSMT4">
                                <p:embed/>
                              </p:oleObj>
                            </mc:Choice>
                            <mc:Fallback>
                              <p:oleObj name="Equation" r:id="rId48" imgW="609480" imgH="31716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203" y="1869"/>
                                      <a:ext cx="245" cy="1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141" name="Object 5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335564367"/>
                            </p:ext>
                          </p:extLst>
                        </p:nvPr>
                      </p:nvGraphicFramePr>
                      <p:xfrm>
                        <a:off x="3057" y="1799"/>
                        <a:ext cx="141" cy="4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9879" name="Equation" r:id="rId50" imgW="279360" imgH="825480" progId="Equation.DSMT4">
                                <p:embed/>
                              </p:oleObj>
                            </mc:Choice>
                            <mc:Fallback>
                              <p:oleObj name="Equation" r:id="rId50" imgW="2793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1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057" y="1799"/>
                                      <a:ext cx="141" cy="41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142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143" name="Object 5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929001481"/>
                            </p:ext>
                          </p:extLst>
                        </p:nvPr>
                      </p:nvGraphicFramePr>
                      <p:xfrm>
                        <a:off x="3766" y="1857"/>
                        <a:ext cx="202" cy="3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9880" name="Equation" r:id="rId52" imgW="444240" imgH="825480" progId="Equation.DSMT4">
                                <p:embed/>
                              </p:oleObj>
                            </mc:Choice>
                            <mc:Fallback>
                              <p:oleObj name="Equation" r:id="rId52" imgW="44424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66" y="1857"/>
                                      <a:ext cx="202" cy="3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144" name="Object 5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545399980"/>
                            </p:ext>
                          </p:extLst>
                        </p:nvPr>
                      </p:nvGraphicFramePr>
                      <p:xfrm>
                        <a:off x="4115" y="1902"/>
                        <a:ext cx="219" cy="16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9881" name="Equation" r:id="rId54" imgW="419040" imgH="317160" progId="Equation.DSMT4">
                                <p:embed/>
                              </p:oleObj>
                            </mc:Choice>
                            <mc:Fallback>
                              <p:oleObj name="Equation" r:id="rId54" imgW="419040" imgH="31716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15" y="1902"/>
                                      <a:ext cx="219" cy="16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145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92" y="1695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146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351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147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6" y="655"/>
                          <a:ext cx="227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smtClean="0">
                              <a:latin typeface="Times New Roman" pitchFamily="18" charset="0"/>
                            </a:rPr>
                            <a:t>2</a:t>
                          </a:r>
                          <a:endParaRPr lang="en-US" altLang="en-US" sz="24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8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2591"/>
                          <a:ext cx="296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smtClean="0">
                              <a:latin typeface="Times New Roman" pitchFamily="18" charset="0"/>
                            </a:rPr>
                            <a:t>-2</a:t>
                          </a:r>
                          <a:endParaRPr lang="en-US" altLang="en-US" sz="24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9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7" y="1593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50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2" y="1472"/>
                          <a:ext cx="244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51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0" y="925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2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25" y="1783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3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1" y="717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54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25" y="245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55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3" y="76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</p:grpSp>
                  <p:cxnSp>
                    <p:nvCxnSpPr>
                      <p:cNvPr id="122" name="Straight Connector 121"/>
                      <p:cNvCxnSpPr/>
                      <p:nvPr/>
                    </p:nvCxnSpPr>
                    <p:spPr>
                      <a:xfrm>
                        <a:off x="4670229" y="3520304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/>
                      <p:cNvCxnSpPr/>
                      <p:nvPr/>
                    </p:nvCxnSpPr>
                    <p:spPr>
                      <a:xfrm>
                        <a:off x="6798337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/>
                      <p:cNvCxnSpPr/>
                      <p:nvPr/>
                    </p:nvCxnSpPr>
                    <p:spPr>
                      <a:xfrm>
                        <a:off x="8988927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/>
                      <p:cNvCxnSpPr/>
                      <p:nvPr/>
                    </p:nvCxnSpPr>
                    <p:spPr>
                      <a:xfrm>
                        <a:off x="11040642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grpSp>
        <p:nvGrpSpPr>
          <p:cNvPr id="156" name="Group 15"/>
          <p:cNvGrpSpPr>
            <a:grpSpLocks/>
          </p:cNvGrpSpPr>
          <p:nvPr/>
        </p:nvGrpSpPr>
        <p:grpSpPr bwMode="auto">
          <a:xfrm>
            <a:off x="5948678" y="3516089"/>
            <a:ext cx="1146270" cy="3200167"/>
            <a:chOff x="2016" y="1392"/>
            <a:chExt cx="960" cy="2688"/>
          </a:xfrm>
        </p:grpSpPr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15"/>
          <p:cNvGrpSpPr>
            <a:grpSpLocks/>
          </p:cNvGrpSpPr>
          <p:nvPr/>
        </p:nvGrpSpPr>
        <p:grpSpPr bwMode="auto">
          <a:xfrm>
            <a:off x="3832761" y="3527203"/>
            <a:ext cx="1146270" cy="3200167"/>
            <a:chOff x="2016" y="1392"/>
            <a:chExt cx="960" cy="2688"/>
          </a:xfrm>
        </p:grpSpPr>
        <p:sp>
          <p:nvSpPr>
            <p:cNvPr id="160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" name="Group 15"/>
          <p:cNvGrpSpPr>
            <a:grpSpLocks/>
          </p:cNvGrpSpPr>
          <p:nvPr/>
        </p:nvGrpSpPr>
        <p:grpSpPr bwMode="auto">
          <a:xfrm>
            <a:off x="8120783" y="3510535"/>
            <a:ext cx="1146270" cy="3200167"/>
            <a:chOff x="2016" y="1392"/>
            <a:chExt cx="960" cy="2688"/>
          </a:xfrm>
        </p:grpSpPr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5" name="Straight Connector 164"/>
          <p:cNvCxnSpPr/>
          <p:nvPr/>
        </p:nvCxnSpPr>
        <p:spPr>
          <a:xfrm>
            <a:off x="5973661" y="6303498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6475054" y="4039405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IV.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𝐜𝐨𝐭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53180" y="2966414"/>
            <a:ext cx="2372816" cy="598714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Tập xác định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3180" y="3761663"/>
            <a:ext cx="2372816" cy="598714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Tập giá trị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3180" y="4610160"/>
            <a:ext cx="2372816" cy="598714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Tính chẵn lẻ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858" y="5524588"/>
            <a:ext cx="2465347" cy="59871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Tính tuần hoàn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205" y="1001489"/>
            <a:ext cx="73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Là hàm số được xác định bởi công thức </a:t>
            </a:r>
            <a:endParaRPr lang="en-US" sz="24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42248"/>
              </p:ext>
            </p:extLst>
          </p:nvPr>
        </p:nvGraphicFramePr>
        <p:xfrm>
          <a:off x="3851275" y="1565275"/>
          <a:ext cx="2568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" name="Equation" r:id="rId6" imgW="1295280" imgH="393480" progId="Equation.DSMT4">
                  <p:embed/>
                </p:oleObj>
              </mc:Choice>
              <mc:Fallback>
                <p:oleObj name="Equation" r:id="rId6" imgW="1295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1275" y="1565275"/>
                        <a:ext cx="25685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kí hiệu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cot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/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753180" y="979717"/>
            <a:ext cx="2372816" cy="59871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64955"/>
              </p:ext>
            </p:extLst>
          </p:nvPr>
        </p:nvGraphicFramePr>
        <p:xfrm>
          <a:off x="3568470" y="3060700"/>
          <a:ext cx="23923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3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68470" y="3060700"/>
                        <a:ext cx="239236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004980"/>
              </p:ext>
            </p:extLst>
          </p:nvPr>
        </p:nvGraphicFramePr>
        <p:xfrm>
          <a:off x="3537401" y="3900488"/>
          <a:ext cx="8175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4" name="Equation" r:id="rId11" imgW="419040" imgH="164880" progId="Equation.DSMT4">
                  <p:embed/>
                </p:oleObj>
              </mc:Choice>
              <mc:Fallback>
                <p:oleObj name="Equation" r:id="rId11" imgW="419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7401" y="3900488"/>
                        <a:ext cx="817563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396470" y="4515394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Vì                               nên hàm số côtang là hàm số lẻ.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 hàm côtang nhận gốc tọa độ O làm tâm đối xứng.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089226"/>
              </p:ext>
            </p:extLst>
          </p:nvPr>
        </p:nvGraphicFramePr>
        <p:xfrm>
          <a:off x="3884613" y="4514850"/>
          <a:ext cx="22288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" name="Equation" r:id="rId13" imgW="1091880" imgH="253800" progId="Equation.DSMT4">
                  <p:embed/>
                </p:oleObj>
              </mc:Choice>
              <mc:Fallback>
                <p:oleObj name="Equation" r:id="rId13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4613" y="4514850"/>
                        <a:ext cx="222885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96470" y="5433173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Ta có:                                  nên hàm số côtang tuần hoàn với chu kỳ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35567"/>
              </p:ext>
            </p:extLst>
          </p:nvPr>
        </p:nvGraphicFramePr>
        <p:xfrm>
          <a:off x="4402138" y="5454650"/>
          <a:ext cx="22939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" name="Equation" r:id="rId15" imgW="1218960" imgH="253800" progId="Equation.DSMT4">
                  <p:embed/>
                </p:oleObj>
              </mc:Choice>
              <mc:Fallback>
                <p:oleObj name="Equation" r:id="rId15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02138" y="5454650"/>
                        <a:ext cx="2293937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51487"/>
              </p:ext>
            </p:extLst>
          </p:nvPr>
        </p:nvGraphicFramePr>
        <p:xfrm>
          <a:off x="4848690" y="5931582"/>
          <a:ext cx="3444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" name="Equation" r:id="rId17" imgW="164880" imgH="139680" progId="Equation.DSMT4">
                  <p:embed/>
                </p:oleObj>
              </mc:Choice>
              <mc:Fallback>
                <p:oleObj name="Equation" r:id="rId17" imgW="1648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48690" y="5931582"/>
                        <a:ext cx="344488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6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6" grpId="0"/>
      <p:bldP spid="25" grpId="0"/>
      <p:bldP spid="26" grpId="0" animBg="1"/>
      <p:bldP spid="2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64354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IV.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𝐜𝐨𝐭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718645" y="734319"/>
            <a:ext cx="2372816" cy="598714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5. Sự biến thiên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9531" y="3990253"/>
            <a:ext cx="2372816" cy="59871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6. 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456" y="734319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Xét trong một chu kỳ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20903"/>
              </p:ext>
            </p:extLst>
          </p:nvPr>
        </p:nvGraphicFramePr>
        <p:xfrm>
          <a:off x="3222259" y="1285713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29582"/>
              </p:ext>
            </p:extLst>
          </p:nvPr>
        </p:nvGraphicFramePr>
        <p:xfrm>
          <a:off x="3666703" y="146956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1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6703" y="146956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296272"/>
              </p:ext>
            </p:extLst>
          </p:nvPr>
        </p:nvGraphicFramePr>
        <p:xfrm>
          <a:off x="5002213" y="1466850"/>
          <a:ext cx="2000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2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02213" y="1466850"/>
                        <a:ext cx="200025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03073"/>
              </p:ext>
            </p:extLst>
          </p:nvPr>
        </p:nvGraphicFramePr>
        <p:xfrm>
          <a:off x="10772775" y="1498600"/>
          <a:ext cx="22066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3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72775" y="1498600"/>
                        <a:ext cx="220663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116159"/>
              </p:ext>
            </p:extLst>
          </p:nvPr>
        </p:nvGraphicFramePr>
        <p:xfrm>
          <a:off x="7767638" y="1328055"/>
          <a:ext cx="248983" cy="59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4" name="Equation" r:id="rId12" imgW="164880" imgH="393480" progId="Equation.DSMT4">
                  <p:embed/>
                </p:oleObj>
              </mc:Choice>
              <mc:Fallback>
                <p:oleObj name="Equation" r:id="rId12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7638" y="1328055"/>
                        <a:ext cx="248983" cy="593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886824"/>
              </p:ext>
            </p:extLst>
          </p:nvPr>
        </p:nvGraphicFramePr>
        <p:xfrm>
          <a:off x="6361113" y="1304925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5" name="Equation" r:id="rId14" imgW="164880" imgH="393480" progId="Equation.DSMT4">
                  <p:embed/>
                </p:oleObj>
              </mc:Choice>
              <mc:Fallback>
                <p:oleObj name="Equation" r:id="rId14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61113" y="1304925"/>
                        <a:ext cx="2555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0059"/>
              </p:ext>
            </p:extLst>
          </p:nvPr>
        </p:nvGraphicFramePr>
        <p:xfrm>
          <a:off x="9124950" y="1271588"/>
          <a:ext cx="3984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6" name="Equation" r:id="rId16" imgW="241200" imgH="393480" progId="Equation.DSMT4">
                  <p:embed/>
                </p:oleObj>
              </mc:Choice>
              <mc:Fallback>
                <p:oleObj name="Equation" r:id="rId16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24950" y="1271588"/>
                        <a:ext cx="39846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67743"/>
              </p:ext>
            </p:extLst>
          </p:nvPr>
        </p:nvGraphicFramePr>
        <p:xfrm>
          <a:off x="3214688" y="2174875"/>
          <a:ext cx="13557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7" name="Equation" r:id="rId18" imgW="583920" imgH="190440" progId="Equation.DSMT4">
                  <p:embed/>
                </p:oleObj>
              </mc:Choice>
              <mc:Fallback>
                <p:oleObj name="Equation" r:id="rId18" imgW="5839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14688" y="2174875"/>
                        <a:ext cx="1355725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38726"/>
              </p:ext>
            </p:extLst>
          </p:nvPr>
        </p:nvGraphicFramePr>
        <p:xfrm>
          <a:off x="4875213" y="1987550"/>
          <a:ext cx="4889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8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75213" y="1987550"/>
                        <a:ext cx="488950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88019"/>
              </p:ext>
            </p:extLst>
          </p:nvPr>
        </p:nvGraphicFramePr>
        <p:xfrm>
          <a:off x="6357938" y="2024063"/>
          <a:ext cx="165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9" name="Equation" r:id="rId22" imgW="88560" imgH="164880" progId="Equation.DSMT4">
                  <p:embed/>
                </p:oleObj>
              </mc:Choice>
              <mc:Fallback>
                <p:oleObj name="Equation" r:id="rId22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57938" y="2024063"/>
                        <a:ext cx="165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16650"/>
              </p:ext>
            </p:extLst>
          </p:nvPr>
        </p:nvGraphicFramePr>
        <p:xfrm>
          <a:off x="7794625" y="2230446"/>
          <a:ext cx="422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0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794625" y="2230446"/>
                        <a:ext cx="4222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831318"/>
              </p:ext>
            </p:extLst>
          </p:nvPr>
        </p:nvGraphicFramePr>
        <p:xfrm>
          <a:off x="9040131" y="2261733"/>
          <a:ext cx="5127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1" name="Equation" r:id="rId26" imgW="190440" imgH="164880" progId="Equation.DSMT4">
                  <p:embed/>
                </p:oleObj>
              </mc:Choice>
              <mc:Fallback>
                <p:oleObj name="Equation" r:id="rId26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040131" y="2261733"/>
                        <a:ext cx="51276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07560"/>
              </p:ext>
            </p:extLst>
          </p:nvPr>
        </p:nvGraphicFramePr>
        <p:xfrm>
          <a:off x="10609263" y="2508250"/>
          <a:ext cx="4873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2" name="Equation" r:id="rId28" imgW="241200" imgH="126720" progId="Equation.DSMT4">
                  <p:embed/>
                </p:oleObj>
              </mc:Choice>
              <mc:Fallback>
                <p:oleObj name="Equation" r:id="rId28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609263" y="2508250"/>
                        <a:ext cx="487362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5375975" y="2163061"/>
            <a:ext cx="908304" cy="6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>
            <a:off x="6623259" y="2297226"/>
            <a:ext cx="1181539" cy="9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>
            <a:off x="8075382" y="2422080"/>
            <a:ext cx="946847" cy="5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/>
          <p:nvPr/>
        </p:nvCxnSpPr>
        <p:spPr>
          <a:xfrm>
            <a:off x="9525077" y="2535013"/>
            <a:ext cx="1036581" cy="5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721601" y="2956891"/>
            <a:ext cx="4822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Hàm số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nghịch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biến trên mỗi khoảng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9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45451"/>
              </p:ext>
            </p:extLst>
          </p:nvPr>
        </p:nvGraphicFramePr>
        <p:xfrm>
          <a:off x="5382088" y="2984500"/>
          <a:ext cx="22018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3" name="Equation" r:id="rId30" imgW="1231560" imgH="253800" progId="Equation.DSMT4">
                  <p:embed/>
                </p:oleObj>
              </mc:Choice>
              <mc:Fallback>
                <p:oleObj name="Equation" r:id="rId30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82088" y="2984500"/>
                        <a:ext cx="22018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30401"/>
              </p:ext>
            </p:extLst>
          </p:nvPr>
        </p:nvGraphicFramePr>
        <p:xfrm>
          <a:off x="6125930" y="794885"/>
          <a:ext cx="660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4" name="Equation" r:id="rId32" imgW="393480" imgH="253800" progId="Equation.DSMT4">
                  <p:embed/>
                </p:oleObj>
              </mc:Choice>
              <mc:Fallback>
                <p:oleObj name="Equation" r:id="rId32" imgW="393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25930" y="794885"/>
                        <a:ext cx="6604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591950" y="3289579"/>
            <a:ext cx="7990988" cy="3492221"/>
            <a:chOff x="4887384" y="3289579"/>
            <a:chExt cx="7990988" cy="3492221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535502"/>
                </p:ext>
              </p:extLst>
            </p:nvPr>
          </p:nvGraphicFramePr>
          <p:xfrm>
            <a:off x="9015066" y="5191293"/>
            <a:ext cx="188132" cy="555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25" name="Equation" r:id="rId34" imgW="279360" imgH="825480" progId="Equation.DSMT4">
                    <p:embed/>
                  </p:oleObj>
                </mc:Choice>
                <mc:Fallback>
                  <p:oleObj name="Equation" r:id="rId34" imgW="27936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9015066" y="5191293"/>
                          <a:ext cx="188132" cy="555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" name="Group 45"/>
            <p:cNvGrpSpPr/>
            <p:nvPr/>
          </p:nvGrpSpPr>
          <p:grpSpPr>
            <a:xfrm>
              <a:off x="4887384" y="3289579"/>
              <a:ext cx="7990988" cy="3492221"/>
              <a:chOff x="4887384" y="3289579"/>
              <a:chExt cx="7990988" cy="3492221"/>
            </a:xfrm>
          </p:grpSpPr>
          <p:sp>
            <p:nvSpPr>
              <p:cNvPr id="90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887384" y="3289579"/>
                <a:ext cx="7990988" cy="3492221"/>
                <a:chOff x="4887384" y="3289579"/>
                <a:chExt cx="7990988" cy="3492221"/>
              </a:xfrm>
            </p:grpSpPr>
            <p:sp>
              <p:nvSpPr>
                <p:cNvPr id="8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4887384" y="3289579"/>
                  <a:ext cx="7990988" cy="3492221"/>
                  <a:chOff x="4887384" y="3289579"/>
                  <a:chExt cx="7990988" cy="3492221"/>
                </a:xfrm>
              </p:grpSpPr>
              <p:graphicFrame>
                <p:nvGraphicFramePr>
                  <p:cNvPr id="19" name="Object 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64177807"/>
                      </p:ext>
                    </p:extLst>
                  </p:nvPr>
                </p:nvGraphicFramePr>
                <p:xfrm>
                  <a:off x="10441008" y="5337039"/>
                  <a:ext cx="295728" cy="4825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926" name="Equation" r:id="rId36" imgW="241200" imgH="393480" progId="Equation.DSMT4">
                          <p:embed/>
                        </p:oleObj>
                      </mc:Choice>
                      <mc:Fallback>
                        <p:oleObj name="Equation" r:id="rId36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441008" y="5337039"/>
                                <a:ext cx="295728" cy="4825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" name="Object 1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78353129"/>
                      </p:ext>
                    </p:extLst>
                  </p:nvPr>
                </p:nvGraphicFramePr>
                <p:xfrm>
                  <a:off x="10887709" y="5244473"/>
                  <a:ext cx="341424" cy="5570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927" name="Equation" r:id="rId38" imgW="241200" imgH="393480" progId="Equation.DSMT4">
                          <p:embed/>
                        </p:oleObj>
                      </mc:Choice>
                      <mc:Fallback>
                        <p:oleObj name="Equation" r:id="rId38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87709" y="5244473"/>
                                <a:ext cx="341424" cy="5570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4887384" y="3289579"/>
                    <a:ext cx="7990988" cy="3492221"/>
                    <a:chOff x="4887384" y="3289579"/>
                    <a:chExt cx="7990988" cy="3492221"/>
                  </a:xfrm>
                </p:grpSpPr>
                <p:sp>
                  <p:nvSpPr>
                    <p:cNvPr id="91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0746" y="4892757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40" name="Object 3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5713554"/>
                        </p:ext>
                      </p:extLst>
                    </p:nvPr>
                  </p:nvGraphicFramePr>
                  <p:xfrm>
                    <a:off x="11799230" y="5260065"/>
                    <a:ext cx="282575" cy="2143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1928" name="Equation" r:id="rId40" imgW="419040" imgH="317160" progId="Equation.DSMT4">
                            <p:embed/>
                          </p:oleObj>
                        </mc:Choice>
                        <mc:Fallback>
                          <p:oleObj name="Equation" r:id="rId40" imgW="419040" imgH="31716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799230" y="5260065"/>
                                  <a:ext cx="282575" cy="21431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95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77438" y="4903643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43" name="Object 4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563768135"/>
                        </p:ext>
                      </p:extLst>
                    </p:nvPr>
                  </p:nvGraphicFramePr>
                  <p:xfrm>
                    <a:off x="11383305" y="5264150"/>
                    <a:ext cx="275992" cy="48298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1929" name="Equation" r:id="rId42" imgW="469800" imgH="825480" progId="Equation.DSMT4">
                            <p:embed/>
                          </p:oleObj>
                        </mc:Choice>
                        <mc:Fallback>
                          <p:oleObj name="Equation" r:id="rId42" imgW="469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383305" y="5264150"/>
                                  <a:ext cx="275992" cy="48298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4887384" y="3289579"/>
                      <a:ext cx="7990988" cy="3492221"/>
                      <a:chOff x="4887384" y="3289579"/>
                      <a:chExt cx="7990988" cy="3492221"/>
                    </a:xfrm>
                  </p:grpSpPr>
                  <p:grpSp>
                    <p:nvGrpSpPr>
                      <p:cNvPr id="51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7384" y="3289579"/>
                        <a:ext cx="7990988" cy="3414740"/>
                        <a:chOff x="771" y="351"/>
                        <a:chExt cx="5363" cy="2590"/>
                      </a:xfrm>
                    </p:grpSpPr>
                    <p:sp>
                      <p:nvSpPr>
                        <p:cNvPr id="52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771" y="1781"/>
                          <a:ext cx="5363" cy="18"/>
                        </a:xfrm>
                        <a:prstGeom prst="line">
                          <a:avLst/>
                        </a:prstGeom>
                        <a:ln w="9525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784" y="495"/>
                          <a:ext cx="0" cy="2389"/>
                        </a:xfrm>
                        <a:prstGeom prst="line">
                          <a:avLst/>
                        </a:prstGeom>
                        <a:ln w="12700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9" y="1600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5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6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6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6" y="1584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7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2472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8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1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9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6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60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61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3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62" name="Object 4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68290677"/>
                            </p:ext>
                          </p:extLst>
                        </p:nvPr>
                      </p:nvGraphicFramePr>
                      <p:xfrm>
                        <a:off x="2197" y="1799"/>
                        <a:ext cx="269" cy="42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1930" name="Equation" r:id="rId44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44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2197" y="1799"/>
                                      <a:ext cx="269" cy="4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63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753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64" name="Object 4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931224912"/>
                            </p:ext>
                          </p:extLst>
                        </p:nvPr>
                      </p:nvGraphicFramePr>
                      <p:xfrm>
                        <a:off x="1864" y="1845"/>
                        <a:ext cx="244" cy="38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1931" name="Equation" r:id="rId46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46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864" y="1845"/>
                                      <a:ext cx="244" cy="3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5" name="Object 4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238720290"/>
                            </p:ext>
                          </p:extLst>
                        </p:nvPr>
                      </p:nvGraphicFramePr>
                      <p:xfrm>
                        <a:off x="1476" y="1877"/>
                        <a:ext cx="326" cy="39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1932" name="Equation" r:id="rId48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48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476" y="1877"/>
                                      <a:ext cx="326" cy="39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6" name="Object 4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573642305"/>
                            </p:ext>
                          </p:extLst>
                        </p:nvPr>
                      </p:nvGraphicFramePr>
                      <p:xfrm>
                        <a:off x="1239" y="1893"/>
                        <a:ext cx="173" cy="12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1933" name="Equation" r:id="rId50" imgW="431640" imgH="228600" progId="Equation.DSMT4">
                                <p:embed/>
                              </p:oleObj>
                            </mc:Choice>
                            <mc:Fallback>
                              <p:oleObj name="Equation" r:id="rId50" imgW="43164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1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239" y="1893"/>
                                      <a:ext cx="173" cy="12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7" name="Object 5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56032916"/>
                            </p:ext>
                          </p:extLst>
                        </p:nvPr>
                      </p:nvGraphicFramePr>
                      <p:xfrm>
                        <a:off x="3057" y="1799"/>
                        <a:ext cx="141" cy="4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1934" name="Equation" r:id="rId52" imgW="279360" imgH="825480" progId="Equation.DSMT4">
                                <p:embed/>
                              </p:oleObj>
                            </mc:Choice>
                            <mc:Fallback>
                              <p:oleObj name="Equation" r:id="rId52" imgW="2793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057" y="1799"/>
                                      <a:ext cx="141" cy="41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68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70" name="Object 5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564900069"/>
                            </p:ext>
                          </p:extLst>
                        </p:nvPr>
                      </p:nvGraphicFramePr>
                      <p:xfrm>
                        <a:off x="3766" y="1857"/>
                        <a:ext cx="202" cy="3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1935" name="Equation" r:id="rId54" imgW="444240" imgH="825480" progId="Equation.DSMT4">
                                <p:embed/>
                              </p:oleObj>
                            </mc:Choice>
                            <mc:Fallback>
                              <p:oleObj name="Equation" r:id="rId54" imgW="44424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66" y="1857"/>
                                      <a:ext cx="202" cy="3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71" name="Object 5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845140264"/>
                            </p:ext>
                          </p:extLst>
                        </p:nvPr>
                      </p:nvGraphicFramePr>
                      <p:xfrm>
                        <a:off x="4165" y="1925"/>
                        <a:ext cx="120" cy="12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1936" name="Equation" r:id="rId56" imgW="228600" imgH="228600" progId="Equation.DSMT4">
                                <p:embed/>
                              </p:oleObj>
                            </mc:Choice>
                            <mc:Fallback>
                              <p:oleObj name="Equation" r:id="rId56" imgW="22860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65" y="1925"/>
                                      <a:ext cx="120" cy="12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72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08" y="1732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73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351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74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6" y="655"/>
                          <a:ext cx="227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75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2591"/>
                          <a:ext cx="296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-1</a:t>
                          </a:r>
                        </a:p>
                      </p:txBody>
                    </p:sp>
                    <p:sp>
                      <p:nvSpPr>
                        <p:cNvPr id="78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7" y="1593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79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2" y="1472"/>
                          <a:ext cx="244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0" y="925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67" y="1799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1" y="717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5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0" y="245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7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3" y="76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</p:grpSp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>
                        <a:off x="5747943" y="3520304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>
                        <a:off x="7876051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>
                        <a:off x="10066641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>
                        <a:off x="12118356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cxnSp>
        <p:nvCxnSpPr>
          <p:cNvPr id="49" name="Straight Connector 48"/>
          <p:cNvCxnSpPr/>
          <p:nvPr/>
        </p:nvCxnSpPr>
        <p:spPr>
          <a:xfrm>
            <a:off x="6594163" y="6357928"/>
            <a:ext cx="1635480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583914" y="4093835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7108402" y="3566522"/>
            <a:ext cx="1121242" cy="3181341"/>
            <a:chOff x="3735388" y="612775"/>
            <a:chExt cx="1612900" cy="4267200"/>
          </a:xfrm>
        </p:grpSpPr>
        <p:sp>
          <p:nvSpPr>
            <p:cNvPr id="107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184587" y="3598110"/>
            <a:ext cx="1121242" cy="3181341"/>
            <a:chOff x="3735388" y="612775"/>
            <a:chExt cx="1612900" cy="4267200"/>
          </a:xfrm>
        </p:grpSpPr>
        <p:sp>
          <p:nvSpPr>
            <p:cNvPr id="111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926146" y="3599180"/>
            <a:ext cx="1121242" cy="3181341"/>
            <a:chOff x="3735388" y="612775"/>
            <a:chExt cx="1612900" cy="4267200"/>
          </a:xfrm>
        </p:grpSpPr>
        <p:sp>
          <p:nvSpPr>
            <p:cNvPr id="114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718645" y="4903340"/>
            <a:ext cx="148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Tiệm cận: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012563"/>
              </p:ext>
            </p:extLst>
          </p:nvPr>
        </p:nvGraphicFramePr>
        <p:xfrm>
          <a:off x="1997067" y="4979845"/>
          <a:ext cx="1704648" cy="39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7" name="Equation" r:id="rId58" imgW="863280" imgH="203040" progId="Equation.DSMT4">
                  <p:embed/>
                </p:oleObj>
              </mc:Choice>
              <mc:Fallback>
                <p:oleObj name="Equation" r:id="rId58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997067" y="4979845"/>
                        <a:ext cx="1704648" cy="39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7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  <p:bldP spid="1037" grpId="0"/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8911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204480"/>
            <a:ext cx="11129393" cy="537049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67108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IV.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𝐜𝐨𝐭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7837" y="914377"/>
                <a:ext cx="10798361" cy="92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Lập bảng biến thiên và vẽ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cot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7" y="914377"/>
                <a:ext cx="10798361" cy="921406"/>
              </a:xfrm>
              <a:prstGeom prst="rect">
                <a:avLst/>
              </a:prstGeom>
              <a:blipFill rotWithShape="1">
                <a:blip r:embed="rId6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7584" y="1628385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3996" y="2129121"/>
                <a:ext cx="26487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6" y="2129121"/>
                <a:ext cx="264878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322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70790" y="3701132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7" name="Table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49114"/>
              </p:ext>
            </p:extLst>
          </p:nvPr>
        </p:nvGraphicFramePr>
        <p:xfrm>
          <a:off x="3352891" y="1721153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8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51074"/>
              </p:ext>
            </p:extLst>
          </p:nvPr>
        </p:nvGraphicFramePr>
        <p:xfrm>
          <a:off x="3797335" y="190500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8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97335" y="190500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71510"/>
              </p:ext>
            </p:extLst>
          </p:nvPr>
        </p:nvGraphicFramePr>
        <p:xfrm>
          <a:off x="5132845" y="1902290"/>
          <a:ext cx="2000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9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2845" y="1902290"/>
                        <a:ext cx="200025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58933"/>
              </p:ext>
            </p:extLst>
          </p:nvPr>
        </p:nvGraphicFramePr>
        <p:xfrm>
          <a:off x="10842625" y="1903413"/>
          <a:ext cx="3413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0"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42625" y="1903413"/>
                        <a:ext cx="341313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77554"/>
              </p:ext>
            </p:extLst>
          </p:nvPr>
        </p:nvGraphicFramePr>
        <p:xfrm>
          <a:off x="7840663" y="1763713"/>
          <a:ext cx="365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1" name="Equation" r:id="rId14" imgW="241200" imgH="393480" progId="Equation.DSMT4">
                  <p:embed/>
                </p:oleObj>
              </mc:Choice>
              <mc:Fallback>
                <p:oleObj name="Equation" r:id="rId14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40663" y="1763713"/>
                        <a:ext cx="3651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4618"/>
              </p:ext>
            </p:extLst>
          </p:nvPr>
        </p:nvGraphicFramePr>
        <p:xfrm>
          <a:off x="6432550" y="1739900"/>
          <a:ext cx="374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2" name="Equation" r:id="rId16" imgW="241200" imgH="393480" progId="Equation.DSMT4">
                  <p:embed/>
                </p:oleObj>
              </mc:Choice>
              <mc:Fallback>
                <p:oleObj name="Equation" r:id="rId16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32550" y="1739900"/>
                        <a:ext cx="3746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48118"/>
              </p:ext>
            </p:extLst>
          </p:nvPr>
        </p:nvGraphicFramePr>
        <p:xfrm>
          <a:off x="9255582" y="1707028"/>
          <a:ext cx="3984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3" name="Equation" r:id="rId18" imgW="241200" imgH="393480" progId="Equation.DSMT4">
                  <p:embed/>
                </p:oleObj>
              </mc:Choice>
              <mc:Fallback>
                <p:oleObj name="Equation" r:id="rId18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55582" y="1707028"/>
                        <a:ext cx="39846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09824"/>
              </p:ext>
            </p:extLst>
          </p:nvPr>
        </p:nvGraphicFramePr>
        <p:xfrm>
          <a:off x="3362777" y="2476511"/>
          <a:ext cx="1410147" cy="60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4" name="Equation" r:id="rId20" imgW="850680" imgH="431640" progId="Equation.DSMT4">
                  <p:embed/>
                </p:oleObj>
              </mc:Choice>
              <mc:Fallback>
                <p:oleObj name="Equation" r:id="rId20" imgW="850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362777" y="2476511"/>
                        <a:ext cx="1410147" cy="60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99518"/>
              </p:ext>
            </p:extLst>
          </p:nvPr>
        </p:nvGraphicFramePr>
        <p:xfrm>
          <a:off x="5005845" y="2422990"/>
          <a:ext cx="4889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5" name="Equation" r:id="rId22" imgW="241200" imgH="139680" progId="Equation.DSMT4">
                  <p:embed/>
                </p:oleObj>
              </mc:Choice>
              <mc:Fallback>
                <p:oleObj name="Equation" r:id="rId22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05845" y="2422990"/>
                        <a:ext cx="488950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098759"/>
              </p:ext>
            </p:extLst>
          </p:nvPr>
        </p:nvGraphicFramePr>
        <p:xfrm>
          <a:off x="6453188" y="2459038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6" name="Equation" r:id="rId24" imgW="126720" imgH="164880" progId="Equation.DSMT4">
                  <p:embed/>
                </p:oleObj>
              </mc:Choice>
              <mc:Fallback>
                <p:oleObj name="Equation" r:id="rId24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53188" y="2459038"/>
                        <a:ext cx="2349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072980"/>
              </p:ext>
            </p:extLst>
          </p:nvPr>
        </p:nvGraphicFramePr>
        <p:xfrm>
          <a:off x="7925257" y="2665886"/>
          <a:ext cx="422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7" name="Equation" r:id="rId26" imgW="126720" imgH="177480" progId="Equation.DSMT4">
                  <p:embed/>
                </p:oleObj>
              </mc:Choice>
              <mc:Fallback>
                <p:oleObj name="Equation" r:id="rId26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925257" y="2665886"/>
                        <a:ext cx="4222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59130"/>
              </p:ext>
            </p:extLst>
          </p:nvPr>
        </p:nvGraphicFramePr>
        <p:xfrm>
          <a:off x="9153525" y="2697163"/>
          <a:ext cx="547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8" name="Equation" r:id="rId28" imgW="203040" imgH="164880" progId="Equation.DSMT4">
                  <p:embed/>
                </p:oleObj>
              </mc:Choice>
              <mc:Fallback>
                <p:oleObj name="Equation" r:id="rId28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153525" y="2697163"/>
                        <a:ext cx="54768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79067"/>
              </p:ext>
            </p:extLst>
          </p:nvPr>
        </p:nvGraphicFramePr>
        <p:xfrm>
          <a:off x="10739895" y="2943690"/>
          <a:ext cx="4873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9" name="Equation" r:id="rId30" imgW="241200" imgH="126720" progId="Equation.DSMT4">
                  <p:embed/>
                </p:oleObj>
              </mc:Choice>
              <mc:Fallback>
                <p:oleObj name="Equation" r:id="rId30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739895" y="2943690"/>
                        <a:ext cx="487362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0" name="Straight Arrow Connector 179"/>
          <p:cNvCxnSpPr/>
          <p:nvPr/>
        </p:nvCxnSpPr>
        <p:spPr>
          <a:xfrm>
            <a:off x="5506607" y="2598501"/>
            <a:ext cx="908304" cy="6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6753891" y="2732666"/>
            <a:ext cx="1181539" cy="9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8206014" y="2857520"/>
            <a:ext cx="946847" cy="5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9655709" y="2970453"/>
            <a:ext cx="1036581" cy="5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5" name="Group 184"/>
          <p:cNvGrpSpPr/>
          <p:nvPr/>
        </p:nvGrpSpPr>
        <p:grpSpPr>
          <a:xfrm>
            <a:off x="2873474" y="3213377"/>
            <a:ext cx="7990988" cy="3492221"/>
            <a:chOff x="4887384" y="3289579"/>
            <a:chExt cx="7990988" cy="3492221"/>
          </a:xfrm>
        </p:grpSpPr>
        <p:graphicFrame>
          <p:nvGraphicFramePr>
            <p:cNvPr id="186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855784"/>
                </p:ext>
              </p:extLst>
            </p:nvPr>
          </p:nvGraphicFramePr>
          <p:xfrm>
            <a:off x="8828591" y="5212899"/>
            <a:ext cx="300037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70" name="Equation" r:id="rId32" imgW="444240" imgH="825480" progId="Equation.DSMT4">
                    <p:embed/>
                  </p:oleObj>
                </mc:Choice>
                <mc:Fallback>
                  <p:oleObj name="Equation" r:id="rId32" imgW="44424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828591" y="5212899"/>
                          <a:ext cx="300037" cy="555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7" name="Group 186"/>
            <p:cNvGrpSpPr/>
            <p:nvPr/>
          </p:nvGrpSpPr>
          <p:grpSpPr>
            <a:xfrm>
              <a:off x="4887384" y="3289579"/>
              <a:ext cx="7990988" cy="3492221"/>
              <a:chOff x="4887384" y="3289579"/>
              <a:chExt cx="7990988" cy="3492221"/>
            </a:xfrm>
          </p:grpSpPr>
          <p:sp>
            <p:nvSpPr>
              <p:cNvPr id="188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4887384" y="3289579"/>
                <a:ext cx="7990988" cy="3492221"/>
                <a:chOff x="4887384" y="3289579"/>
                <a:chExt cx="7990988" cy="3492221"/>
              </a:xfrm>
            </p:grpSpPr>
            <p:sp>
              <p:nvSpPr>
                <p:cNvPr id="19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191" name="Group 190"/>
                <p:cNvGrpSpPr/>
                <p:nvPr/>
              </p:nvGrpSpPr>
              <p:grpSpPr>
                <a:xfrm>
                  <a:off x="4887384" y="3289579"/>
                  <a:ext cx="7990988" cy="3492221"/>
                  <a:chOff x="4887384" y="3289579"/>
                  <a:chExt cx="7990988" cy="3492221"/>
                </a:xfrm>
              </p:grpSpPr>
              <p:graphicFrame>
                <p:nvGraphicFramePr>
                  <p:cNvPr id="192" name="Object 19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1383367"/>
                      </p:ext>
                    </p:extLst>
                  </p:nvPr>
                </p:nvGraphicFramePr>
                <p:xfrm>
                  <a:off x="10402260" y="5337177"/>
                  <a:ext cx="374650" cy="482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871" name="Equation" r:id="rId34" imgW="304560" imgH="393480" progId="Equation.DSMT4">
                          <p:embed/>
                        </p:oleObj>
                      </mc:Choice>
                      <mc:Fallback>
                        <p:oleObj name="Equation" r:id="rId34" imgW="30456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402260" y="5337177"/>
                                <a:ext cx="374650" cy="4826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93" name="Object 19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85084566"/>
                      </p:ext>
                    </p:extLst>
                  </p:nvPr>
                </p:nvGraphicFramePr>
                <p:xfrm>
                  <a:off x="10887709" y="5244473"/>
                  <a:ext cx="341424" cy="5570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872" name="Equation" r:id="rId36" imgW="241200" imgH="393480" progId="Equation.DSMT4">
                          <p:embed/>
                        </p:oleObj>
                      </mc:Choice>
                      <mc:Fallback>
                        <p:oleObj name="Equation" r:id="rId36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87709" y="5244473"/>
                                <a:ext cx="341424" cy="5570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4887384" y="3289579"/>
                    <a:ext cx="7990988" cy="3492221"/>
                    <a:chOff x="4887384" y="3289579"/>
                    <a:chExt cx="7990988" cy="3492221"/>
                  </a:xfrm>
                </p:grpSpPr>
                <p:sp>
                  <p:nvSpPr>
                    <p:cNvPr id="195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0746" y="4892757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196" name="Object 19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781967196"/>
                        </p:ext>
                      </p:extLst>
                    </p:nvPr>
                  </p:nvGraphicFramePr>
                  <p:xfrm>
                    <a:off x="11802435" y="5259390"/>
                    <a:ext cx="274638" cy="2143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0873" name="Equation" r:id="rId38" imgW="406080" imgH="317160" progId="Equation.DSMT4">
                            <p:embed/>
                          </p:oleObj>
                        </mc:Choice>
                        <mc:Fallback>
                          <p:oleObj name="Equation" r:id="rId38" imgW="406080" imgH="31716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3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802435" y="5259390"/>
                                  <a:ext cx="274638" cy="214312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97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77438" y="4903643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198" name="Object 19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786789879"/>
                        </p:ext>
                      </p:extLst>
                    </p:nvPr>
                  </p:nvGraphicFramePr>
                  <p:xfrm>
                    <a:off x="11338885" y="5264152"/>
                    <a:ext cx="366713" cy="4826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0874" name="Equation" r:id="rId40" imgW="622080" imgH="825480" progId="Equation.DSMT4">
                            <p:embed/>
                          </p:oleObj>
                        </mc:Choice>
                        <mc:Fallback>
                          <p:oleObj name="Equation" r:id="rId40" imgW="62208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338885" y="5264152"/>
                                  <a:ext cx="366713" cy="482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4887384" y="3289579"/>
                      <a:ext cx="7990988" cy="3492221"/>
                      <a:chOff x="4887384" y="3289579"/>
                      <a:chExt cx="7990988" cy="3492221"/>
                    </a:xfrm>
                  </p:grpSpPr>
                  <p:grpSp>
                    <p:nvGrpSpPr>
                      <p:cNvPr id="200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7384" y="3289579"/>
                        <a:ext cx="7990988" cy="3414740"/>
                        <a:chOff x="771" y="351"/>
                        <a:chExt cx="5363" cy="2590"/>
                      </a:xfrm>
                    </p:grpSpPr>
                    <p:sp>
                      <p:nvSpPr>
                        <p:cNvPr id="205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771" y="1781"/>
                          <a:ext cx="5363" cy="18"/>
                        </a:xfrm>
                        <a:prstGeom prst="line">
                          <a:avLst/>
                        </a:prstGeom>
                        <a:ln w="9525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6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784" y="495"/>
                          <a:ext cx="0" cy="2389"/>
                        </a:xfrm>
                        <a:prstGeom prst="line">
                          <a:avLst/>
                        </a:prstGeom>
                        <a:ln w="12700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9" y="1600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08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6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09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6" y="1584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10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2472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11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1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12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6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13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14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3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215" name="Object 4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368367326"/>
                            </p:ext>
                          </p:extLst>
                        </p:nvPr>
                      </p:nvGraphicFramePr>
                      <p:xfrm>
                        <a:off x="2155" y="1799"/>
                        <a:ext cx="354" cy="42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0875" name="Equation" r:id="rId42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42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2155" y="1799"/>
                                      <a:ext cx="354" cy="42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216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753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217" name="Object 4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654487495"/>
                            </p:ext>
                          </p:extLst>
                        </p:nvPr>
                      </p:nvGraphicFramePr>
                      <p:xfrm>
                        <a:off x="1826" y="1845"/>
                        <a:ext cx="322" cy="38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0876" name="Equation" r:id="rId44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44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826" y="1845"/>
                                      <a:ext cx="322" cy="3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218" name="Object 4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610134821"/>
                            </p:ext>
                          </p:extLst>
                        </p:nvPr>
                      </p:nvGraphicFramePr>
                      <p:xfrm>
                        <a:off x="1474" y="1878"/>
                        <a:ext cx="331" cy="39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0877" name="Equation" r:id="rId46" imgW="698400" imgH="825480" progId="Equation.DSMT4">
                                <p:embed/>
                              </p:oleObj>
                            </mc:Choice>
                            <mc:Fallback>
                              <p:oleObj name="Equation" r:id="rId46" imgW="6984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474" y="1878"/>
                                      <a:ext cx="331" cy="39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219" name="Object 4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842232823"/>
                            </p:ext>
                          </p:extLst>
                        </p:nvPr>
                      </p:nvGraphicFramePr>
                      <p:xfrm>
                        <a:off x="1206" y="1869"/>
                        <a:ext cx="240" cy="17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0878" name="Equation" r:id="rId48" imgW="596880" imgH="317160" progId="Equation.DSMT4">
                                <p:embed/>
                              </p:oleObj>
                            </mc:Choice>
                            <mc:Fallback>
                              <p:oleObj name="Equation" r:id="rId48" imgW="596880" imgH="31716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4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206" y="1869"/>
                                      <a:ext cx="240" cy="1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220" name="Object 5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297356017"/>
                            </p:ext>
                          </p:extLst>
                        </p:nvPr>
                      </p:nvGraphicFramePr>
                      <p:xfrm>
                        <a:off x="3016" y="1799"/>
                        <a:ext cx="224" cy="41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0879" name="Equation" r:id="rId50" imgW="444240" imgH="825480" progId="Equation.DSMT4">
                                <p:embed/>
                              </p:oleObj>
                            </mc:Choice>
                            <mc:Fallback>
                              <p:oleObj name="Equation" r:id="rId50" imgW="44424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1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016" y="1799"/>
                                      <a:ext cx="224" cy="41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221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222" name="Object 5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227791526"/>
                            </p:ext>
                          </p:extLst>
                        </p:nvPr>
                      </p:nvGraphicFramePr>
                      <p:xfrm>
                        <a:off x="3764" y="1857"/>
                        <a:ext cx="208" cy="3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0880" name="Equation" r:id="rId52" imgW="457200" imgH="825480" progId="Equation.DSMT4">
                                <p:embed/>
                              </p:oleObj>
                            </mc:Choice>
                            <mc:Fallback>
                              <p:oleObj name="Equation" r:id="rId52" imgW="4572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64" y="1857"/>
                                      <a:ext cx="208" cy="3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223" name="Object 5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250092597"/>
                            </p:ext>
                          </p:extLst>
                        </p:nvPr>
                      </p:nvGraphicFramePr>
                      <p:xfrm>
                        <a:off x="4123" y="1902"/>
                        <a:ext cx="206" cy="1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0881" name="Equation" r:id="rId54" imgW="393480" imgH="317160" progId="Equation.DSMT4">
                                <p:embed/>
                              </p:oleObj>
                            </mc:Choice>
                            <mc:Fallback>
                              <p:oleObj name="Equation" r:id="rId54" imgW="393480" imgH="31716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5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23" y="1902"/>
                                      <a:ext cx="206" cy="16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224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08" y="1732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225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351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226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6" y="655"/>
                          <a:ext cx="227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smtClean="0">
                              <a:latin typeface="Times New Roman" pitchFamily="18" charset="0"/>
                            </a:rPr>
                            <a:t>2</a:t>
                          </a:r>
                          <a:endParaRPr lang="en-US" altLang="en-US" sz="24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7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2591"/>
                          <a:ext cx="296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smtClean="0">
                              <a:latin typeface="Times New Roman" pitchFamily="18" charset="0"/>
                            </a:rPr>
                            <a:t>-2</a:t>
                          </a:r>
                          <a:endParaRPr lang="en-US" altLang="en-US" sz="24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8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7" y="1593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29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2" y="1472"/>
                          <a:ext cx="244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230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0" y="925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1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67" y="1799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2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1" y="717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33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0" y="245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234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3" y="76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</p:grp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>
                        <a:off x="5747943" y="3520304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>
                        <a:off x="7876051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Straight Connector 202"/>
                      <p:cNvCxnSpPr/>
                      <p:nvPr/>
                    </p:nvCxnSpPr>
                    <p:spPr>
                      <a:xfrm>
                        <a:off x="10066641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4" name="Straight Connector 203"/>
                      <p:cNvCxnSpPr/>
                      <p:nvPr/>
                    </p:nvCxnSpPr>
                    <p:spPr>
                      <a:xfrm>
                        <a:off x="12118356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cxnSp>
        <p:nvCxnSpPr>
          <p:cNvPr id="235" name="Straight Connector 234"/>
          <p:cNvCxnSpPr/>
          <p:nvPr/>
        </p:nvCxnSpPr>
        <p:spPr>
          <a:xfrm>
            <a:off x="5875687" y="6281726"/>
            <a:ext cx="1635480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5865438" y="4017633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/>
          <p:cNvGrpSpPr/>
          <p:nvPr/>
        </p:nvGrpSpPr>
        <p:grpSpPr>
          <a:xfrm>
            <a:off x="6389926" y="3490320"/>
            <a:ext cx="1121242" cy="3181341"/>
            <a:chOff x="3735388" y="612775"/>
            <a:chExt cx="1612900" cy="4267200"/>
          </a:xfrm>
        </p:grpSpPr>
        <p:sp>
          <p:nvSpPr>
            <p:cNvPr id="238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8466111" y="3521908"/>
            <a:ext cx="1121242" cy="3181341"/>
            <a:chOff x="3735388" y="612775"/>
            <a:chExt cx="1612900" cy="4267200"/>
          </a:xfrm>
        </p:grpSpPr>
        <p:sp>
          <p:nvSpPr>
            <p:cNvPr id="241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207670" y="3522978"/>
            <a:ext cx="1121242" cy="3181341"/>
            <a:chOff x="3735388" y="612775"/>
            <a:chExt cx="1612900" cy="4267200"/>
          </a:xfrm>
        </p:grpSpPr>
        <p:sp>
          <p:nvSpPr>
            <p:cNvPr id="244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7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0" name="Picture 3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" y="4619488"/>
            <a:ext cx="2230967" cy="180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776121"/>
            <a:ext cx="2184400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17" y="4776121"/>
            <a:ext cx="1405467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18" y="4524238"/>
            <a:ext cx="2169583" cy="3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1" y="4268122"/>
            <a:ext cx="1174749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003538"/>
            <a:ext cx="2844800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84" y="3631004"/>
            <a:ext cx="1894416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67" y="5216387"/>
            <a:ext cx="214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947571"/>
            <a:ext cx="2294467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4907354"/>
            <a:ext cx="3706284" cy="3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649121"/>
            <a:ext cx="1380067" cy="4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4382421"/>
            <a:ext cx="2188633" cy="67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126303"/>
            <a:ext cx="1193800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853255"/>
            <a:ext cx="3202517" cy="12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1" y="3631003"/>
            <a:ext cx="1917700" cy="14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7" y="2155688"/>
            <a:ext cx="2082800" cy="14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7" y="1988470"/>
            <a:ext cx="2260600" cy="125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7" y="1988470"/>
            <a:ext cx="227753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7" y="1808554"/>
            <a:ext cx="2228851" cy="3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7" y="1541854"/>
            <a:ext cx="227753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7" y="1283621"/>
            <a:ext cx="1466851" cy="8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7" y="1014803"/>
            <a:ext cx="1890184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85" y="1783154"/>
            <a:ext cx="1881716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1918621"/>
            <a:ext cx="2247900" cy="4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658271"/>
            <a:ext cx="2914651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04271"/>
            <a:ext cx="1210733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3" y="1143921"/>
            <a:ext cx="190711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2003"/>
            <a:ext cx="2230967" cy="10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217071"/>
            <a:ext cx="2292351" cy="142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18" y="2217070"/>
            <a:ext cx="2950633" cy="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7" y="2178971"/>
            <a:ext cx="2840567" cy="3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4" y="2001170"/>
            <a:ext cx="184361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34" y="3252121"/>
            <a:ext cx="1540933" cy="9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1156" y="152324"/>
            <a:ext cx="534633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TÓM TẮT BÀI HỌC</a:t>
            </a:r>
            <a:endParaRPr lang="en-US" sz="45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022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4283"/>
            <a:ext cx="9546771" cy="11339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VỀ NHÀ: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Lập bảng biến thiên và vẽ các đồ thị sau: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83509"/>
              </p:ext>
            </p:extLst>
          </p:nvPr>
        </p:nvGraphicFramePr>
        <p:xfrm>
          <a:off x="2370365" y="1755285"/>
          <a:ext cx="2336622" cy="60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0365" y="1755285"/>
                        <a:ext cx="2336622" cy="60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396271"/>
              </p:ext>
            </p:extLst>
          </p:nvPr>
        </p:nvGraphicFramePr>
        <p:xfrm>
          <a:off x="2330928" y="3092679"/>
          <a:ext cx="2300943" cy="88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"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0928" y="3092679"/>
                        <a:ext cx="2300943" cy="880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16452"/>
              </p:ext>
            </p:extLst>
          </p:nvPr>
        </p:nvGraphicFramePr>
        <p:xfrm>
          <a:off x="6230248" y="1820863"/>
          <a:ext cx="25288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" name="Equation" r:id="rId7" imgW="1143000" imgH="253800" progId="Equation.DSMT4">
                  <p:embed/>
                </p:oleObj>
              </mc:Choice>
              <mc:Fallback>
                <p:oleObj name="Equation" r:id="rId7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0248" y="1820863"/>
                        <a:ext cx="252888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82111"/>
              </p:ext>
            </p:extLst>
          </p:nvPr>
        </p:nvGraphicFramePr>
        <p:xfrm>
          <a:off x="6216878" y="3090223"/>
          <a:ext cx="3025094" cy="92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" name="Equation" r:id="rId9" imgW="1409400" imgH="431640" progId="Equation.DSMT4">
                  <p:embed/>
                </p:oleObj>
              </mc:Choice>
              <mc:Fallback>
                <p:oleObj name="Equation" r:id="rId9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16878" y="3090223"/>
                        <a:ext cx="3025094" cy="92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6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61088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239221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692852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tập 1.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35642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BÀI TẬP VỀ NHÀ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3851" y="624500"/>
            <a:ext cx="971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Lập bảng biến thiên và vẽ đồ thị: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312691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73255" y="1312691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55" y="1312691"/>
                <a:ext cx="77941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34843"/>
              </p:ext>
            </p:extLst>
          </p:nvPr>
        </p:nvGraphicFramePr>
        <p:xfrm>
          <a:off x="6202760" y="783215"/>
          <a:ext cx="1624070" cy="41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0"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2760" y="783215"/>
                        <a:ext cx="1624070" cy="41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95459"/>
              </p:ext>
            </p:extLst>
          </p:nvPr>
        </p:nvGraphicFramePr>
        <p:xfrm>
          <a:off x="1752608" y="1778048"/>
          <a:ext cx="8723087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6589487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92166"/>
              </p:ext>
            </p:extLst>
          </p:nvPr>
        </p:nvGraphicFramePr>
        <p:xfrm>
          <a:off x="2552651" y="1929239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1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2651" y="1929239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75756"/>
              </p:ext>
            </p:extLst>
          </p:nvPr>
        </p:nvGraphicFramePr>
        <p:xfrm>
          <a:off x="4057628" y="1977546"/>
          <a:ext cx="455344" cy="2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2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57628" y="1977546"/>
                        <a:ext cx="455344" cy="27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18501"/>
              </p:ext>
            </p:extLst>
          </p:nvPr>
        </p:nvGraphicFramePr>
        <p:xfrm>
          <a:off x="9667145" y="1955318"/>
          <a:ext cx="289605" cy="28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3" name="Equation" r:id="rId12" imgW="139680" imgH="139680" progId="Equation.DSMT4">
                  <p:embed/>
                </p:oleObj>
              </mc:Choice>
              <mc:Fallback>
                <p:oleObj name="Equation" r:id="rId12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67145" y="1955318"/>
                        <a:ext cx="289605" cy="28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34708"/>
              </p:ext>
            </p:extLst>
          </p:nvPr>
        </p:nvGraphicFramePr>
        <p:xfrm>
          <a:off x="6930750" y="1936726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30750" y="1936726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80358"/>
              </p:ext>
            </p:extLst>
          </p:nvPr>
        </p:nvGraphicFramePr>
        <p:xfrm>
          <a:off x="5398951" y="1797703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5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98951" y="1797703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48085"/>
              </p:ext>
            </p:extLst>
          </p:nvPr>
        </p:nvGraphicFramePr>
        <p:xfrm>
          <a:off x="8313011" y="1763458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6" name="Equation" r:id="rId18" imgW="164880" imgH="393480" progId="Equation.DSMT4">
                  <p:embed/>
                </p:oleObj>
              </mc:Choice>
              <mc:Fallback>
                <p:oleObj name="Equation" r:id="rId18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13011" y="1763458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43061"/>
              </p:ext>
            </p:extLst>
          </p:nvPr>
        </p:nvGraphicFramePr>
        <p:xfrm>
          <a:off x="1888949" y="2670601"/>
          <a:ext cx="18557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7" name="Equation" r:id="rId20" imgW="799920" imgH="203040" progId="Equation.DSMT4">
                  <p:embed/>
                </p:oleObj>
              </mc:Choice>
              <mc:Fallback>
                <p:oleObj name="Equation" r:id="rId20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88949" y="2670601"/>
                        <a:ext cx="185578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98915"/>
              </p:ext>
            </p:extLst>
          </p:nvPr>
        </p:nvGraphicFramePr>
        <p:xfrm>
          <a:off x="4157444" y="2627295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8"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57444" y="2627295"/>
                        <a:ext cx="2555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32088"/>
              </p:ext>
            </p:extLst>
          </p:nvPr>
        </p:nvGraphicFramePr>
        <p:xfrm>
          <a:off x="5525869" y="3006707"/>
          <a:ext cx="1651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9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25869" y="3006707"/>
                        <a:ext cx="1651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07130"/>
              </p:ext>
            </p:extLst>
          </p:nvPr>
        </p:nvGraphicFramePr>
        <p:xfrm>
          <a:off x="6941410" y="2717861"/>
          <a:ext cx="428228" cy="34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0" name="Equation" r:id="rId26" imgW="126720" imgH="164880" progId="Equation.DSMT4">
                  <p:embed/>
                </p:oleObj>
              </mc:Choice>
              <mc:Fallback>
                <p:oleObj name="Equation" r:id="rId26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941410" y="2717861"/>
                        <a:ext cx="428228" cy="34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51025"/>
              </p:ext>
            </p:extLst>
          </p:nvPr>
        </p:nvGraphicFramePr>
        <p:xfrm>
          <a:off x="8311932" y="2476482"/>
          <a:ext cx="3079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1" name="Equation" r:id="rId28" imgW="114120" imgH="177480" progId="Equation.DSMT4">
                  <p:embed/>
                </p:oleObj>
              </mc:Choice>
              <mc:Fallback>
                <p:oleObj name="Equation" r:id="rId2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311932" y="2476482"/>
                        <a:ext cx="307975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716797"/>
              </p:ext>
            </p:extLst>
          </p:nvPr>
        </p:nvGraphicFramePr>
        <p:xfrm>
          <a:off x="9683121" y="2766047"/>
          <a:ext cx="244659" cy="31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2" name="Equation" r:id="rId30" imgW="126720" imgH="164880" progId="Equation.DSMT4">
                  <p:embed/>
                </p:oleObj>
              </mc:Choice>
              <mc:Fallback>
                <p:oleObj name="Equation" r:id="rId30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683121" y="2766047"/>
                        <a:ext cx="244659" cy="31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4481238" y="2832754"/>
            <a:ext cx="870857" cy="37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07266" y="2941611"/>
            <a:ext cx="1034143" cy="26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202667" y="2658584"/>
            <a:ext cx="1132116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574266" y="2658584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1" name="Picture 4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71" y="3352887"/>
            <a:ext cx="5895976" cy="332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9936"/>
            <a:ext cx="3188367" cy="707886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0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2115" y="1866160"/>
            <a:ext cx="6868285" cy="702727"/>
            <a:chOff x="4745820" y="1491808"/>
            <a:chExt cx="7361199" cy="837752"/>
          </a:xfrm>
        </p:grpSpPr>
        <p:sp>
          <p:nvSpPr>
            <p:cNvPr id="9" name="TextBox 8"/>
            <p:cNvSpPr txBox="1"/>
            <p:nvPr/>
          </p:nvSpPr>
          <p:spPr>
            <a:xfrm>
              <a:off x="5687868" y="1694697"/>
              <a:ext cx="6419151" cy="5136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200">
                  <a:latin typeface="Times New Roman" pitchFamily="18" charset="0"/>
                  <a:cs typeface="Times New Roman" pitchFamily="18" charset="0"/>
                </a:rPr>
                <a:t>Dạng 1. </a:t>
              </a:r>
              <a:r>
                <a:rPr lang="en-US" altLang="ko-KR" sz="2200" smtClean="0">
                  <a:latin typeface="Times New Roman" pitchFamily="18" charset="0"/>
                  <a:cs typeface="Times New Roman" pitchFamily="18" charset="0"/>
                </a:rPr>
                <a:t>Tìm tập xác định của HSLG</a:t>
              </a:r>
              <a:endParaRPr lang="ko-KR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837752"/>
              <a:chOff x="5324331" y="1449052"/>
              <a:chExt cx="958096" cy="83775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77051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01</a:t>
                </a:r>
                <a:endParaRPr lang="ko-KR" alt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4152" y="2664943"/>
            <a:ext cx="5829375" cy="702728"/>
            <a:chOff x="4745820" y="1491808"/>
            <a:chExt cx="6054144" cy="837753"/>
          </a:xfrm>
        </p:grpSpPr>
        <p:sp>
          <p:nvSpPr>
            <p:cNvPr id="20" name="TextBox 19"/>
            <p:cNvSpPr txBox="1"/>
            <p:nvPr/>
          </p:nvSpPr>
          <p:spPr>
            <a:xfrm>
              <a:off x="5707928" y="1697540"/>
              <a:ext cx="5092036" cy="5136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200" smtClean="0">
                  <a:latin typeface="Times New Roman" pitchFamily="18" charset="0"/>
                  <a:cs typeface="Times New Roman" pitchFamily="18" charset="0"/>
                </a:rPr>
                <a:t>Dạng 2. Xét tính chẵn lẻ của HSLG</a:t>
              </a:r>
              <a:endParaRPr lang="ko-KR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45820" y="1491808"/>
              <a:ext cx="958096" cy="837753"/>
              <a:chOff x="5324331" y="1449052"/>
              <a:chExt cx="958096" cy="8377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24331" y="1516285"/>
                <a:ext cx="958096" cy="7705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ko-KR" alt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52115" y="3605604"/>
            <a:ext cx="7855417" cy="769447"/>
            <a:chOff x="4745820" y="1460489"/>
            <a:chExt cx="8153364" cy="917286"/>
          </a:xfrm>
        </p:grpSpPr>
        <p:sp>
          <p:nvSpPr>
            <p:cNvPr id="27" name="TextBox 26"/>
            <p:cNvSpPr txBox="1"/>
            <p:nvPr/>
          </p:nvSpPr>
          <p:spPr>
            <a:xfrm>
              <a:off x="5708425" y="1460489"/>
              <a:ext cx="7190759" cy="9172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200" smtClean="0">
                  <a:latin typeface="Times New Roman" pitchFamily="18" charset="0"/>
                  <a:cs typeface="Times New Roman" pitchFamily="18" charset="0"/>
                </a:rPr>
                <a:t>Dạng 3. Vẽ đồ thị HSLG cơ bản.</a:t>
              </a:r>
            </a:p>
            <a:p>
              <a:r>
                <a:rPr lang="en-US" altLang="ko-KR" sz="2200" smtClean="0">
                  <a:latin typeface="Times New Roman" pitchFamily="18" charset="0"/>
                  <a:cs typeface="Times New Roman" pitchFamily="18" charset="0"/>
                </a:rPr>
                <a:t>Dạng 4. Vẽ đồ thị HS LG có chứa giá trị tuyệt đối</a:t>
              </a:r>
              <a:endParaRPr lang="ko-KR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45820" y="1491808"/>
              <a:ext cx="958096" cy="837753"/>
              <a:chOff x="5324331" y="1449052"/>
              <a:chExt cx="958096" cy="83775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24331" y="1516285"/>
                <a:ext cx="958096" cy="7705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ko-KR" alt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56126" y="4549891"/>
            <a:ext cx="7422279" cy="702728"/>
            <a:chOff x="4745820" y="1491808"/>
            <a:chExt cx="7847807" cy="837752"/>
          </a:xfrm>
        </p:grpSpPr>
        <p:sp>
          <p:nvSpPr>
            <p:cNvPr id="34" name="TextBox 33"/>
            <p:cNvSpPr txBox="1"/>
            <p:nvPr/>
          </p:nvSpPr>
          <p:spPr>
            <a:xfrm>
              <a:off x="5715952" y="1697538"/>
              <a:ext cx="6877675" cy="5136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200" smtClean="0">
                  <a:latin typeface="Times New Roman" pitchFamily="18" charset="0"/>
                  <a:cs typeface="Times New Roman" pitchFamily="18" charset="0"/>
                </a:rPr>
                <a:t>Dạng 5. Tìm GTLN, GTNN của HSLG</a:t>
              </a:r>
              <a:endParaRPr lang="ko-KR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745820" y="1491808"/>
              <a:ext cx="958096" cy="837752"/>
              <a:chOff x="5324331" y="1449052"/>
              <a:chExt cx="958096" cy="83775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24331" y="1516285"/>
                <a:ext cx="958096" cy="77051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04</a:t>
                </a:r>
                <a:endParaRPr lang="ko-KR" alt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952114" y="5454262"/>
            <a:ext cx="7366133" cy="702728"/>
            <a:chOff x="4745819" y="1491808"/>
            <a:chExt cx="8335607" cy="837753"/>
          </a:xfrm>
        </p:grpSpPr>
        <p:sp>
          <p:nvSpPr>
            <p:cNvPr id="41" name="TextBox 40"/>
            <p:cNvSpPr txBox="1"/>
            <p:nvPr/>
          </p:nvSpPr>
          <p:spPr>
            <a:xfrm>
              <a:off x="5719964" y="1697540"/>
              <a:ext cx="7361462" cy="5136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200" smtClean="0">
                  <a:latin typeface="Times New Roman" pitchFamily="18" charset="0"/>
                  <a:cs typeface="Times New Roman" pitchFamily="18" charset="0"/>
                </a:rPr>
                <a:t>Dạng 6. Xét tính tuần hoàn của HSLG</a:t>
              </a:r>
              <a:endParaRPr lang="ko-KR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745819" y="1491808"/>
              <a:ext cx="1042375" cy="837753"/>
              <a:chOff x="5324330" y="1449052"/>
              <a:chExt cx="1042375" cy="83775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24330" y="1516285"/>
                <a:ext cx="1042375" cy="7705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05</a:t>
                </a:r>
                <a:endParaRPr lang="ko-KR" alt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Rounded Rectangle 43"/>
          <p:cNvSpPr/>
          <p:nvPr/>
        </p:nvSpPr>
        <p:spPr>
          <a:xfrm>
            <a:off x="3763175" y="728932"/>
            <a:ext cx="1914525" cy="6471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b="1" smtClean="0">
                <a:solidFill>
                  <a:srgbClr val="FF0000"/>
                </a:solidFill>
              </a:rPr>
              <a:t>LÝ THUYẾT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168767" y="714898"/>
            <a:ext cx="1914525" cy="6471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b="1" smtClean="0">
                <a:solidFill>
                  <a:srgbClr val="FF0000"/>
                </a:solidFill>
              </a:rPr>
              <a:t>BÀI TẬP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039650" y="753850"/>
            <a:ext cx="646900" cy="59732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80"/>
          <p:cNvGrpSpPr>
            <a:grpSpLocks/>
          </p:cNvGrpSpPr>
          <p:nvPr/>
        </p:nvGrpSpPr>
        <p:grpSpPr bwMode="auto">
          <a:xfrm>
            <a:off x="2216061" y="2067892"/>
            <a:ext cx="8062509" cy="4478715"/>
            <a:chOff x="96" y="-1038"/>
            <a:chExt cx="5411" cy="3397"/>
          </a:xfrm>
        </p:grpSpPr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 flipV="1">
              <a:off x="2784" y="-1038"/>
              <a:ext cx="0" cy="322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1465" y="-12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17" y="-90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776531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8" name="Equation" r:id="rId5" imgW="520560" imgH="825480" progId="Equation.DSMT4">
                    <p:embed/>
                  </p:oleObj>
                </mc:Choice>
                <mc:Fallback>
                  <p:oleObj name="Equation" r:id="rId5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8275771"/>
                </p:ext>
              </p:extLst>
            </p:nvPr>
          </p:nvGraphicFramePr>
          <p:xfrm>
            <a:off x="1346" y="1902"/>
            <a:ext cx="273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9" name="Equation" r:id="rId7" imgW="431640" imgH="228600" progId="Equation.DSMT4">
                    <p:embed/>
                  </p:oleObj>
                </mc:Choice>
                <mc:Fallback>
                  <p:oleObj name="Equation" r:id="rId7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6" y="1902"/>
                          <a:ext cx="273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934627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40" name="Equation" r:id="rId9" imgW="279360" imgH="825480" progId="Equation.DSMT4">
                    <p:embed/>
                  </p:oleObj>
                </mc:Choice>
                <mc:Fallback>
                  <p:oleObj name="Equation" r:id="rId9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5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122446"/>
                </p:ext>
              </p:extLst>
            </p:nvPr>
          </p:nvGraphicFramePr>
          <p:xfrm>
            <a:off x="3888" y="2023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41" name="Equation" r:id="rId11" imgW="228600" imgH="228600" progId="Equation.DSMT4">
                    <p:embed/>
                  </p:oleObj>
                </mc:Choice>
                <mc:Fallback>
                  <p:oleObj name="Equation" r:id="rId11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023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2828" y="-1038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2676" y="-10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2566" y="1771"/>
              <a:ext cx="212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1568" y="109"/>
              <a:ext cx="0" cy="1689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2202" y="942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3352" y="-714"/>
              <a:ext cx="0" cy="252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2087" y="71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3832" y="161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3235" y="-92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73" name="Freeform 79"/>
          <p:cNvSpPr>
            <a:spLocks/>
          </p:cNvSpPr>
          <p:nvPr/>
        </p:nvSpPr>
        <p:spPr bwMode="auto">
          <a:xfrm>
            <a:off x="2682059" y="2363696"/>
            <a:ext cx="7117302" cy="238174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18553" y="1474599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Đồ thị hàm số: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3" y="1474599"/>
                <a:ext cx="779417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0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7946573" y="3545195"/>
            <a:ext cx="0" cy="2226833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>
            <a:endCxn id="75" idx="0"/>
          </p:cNvCxnSpPr>
          <p:nvPr/>
        </p:nvCxnSpPr>
        <p:spPr>
          <a:xfrm>
            <a:off x="4409373" y="3545195"/>
            <a:ext cx="3537200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54047" y="4693550"/>
            <a:ext cx="88134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35417" y="2495064"/>
            <a:ext cx="83724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5921352" y="3083744"/>
            <a:ext cx="338235" cy="4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2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7" name="Text Box 57"/>
          <p:cNvSpPr txBox="1">
            <a:spLocks noChangeArrowheads="1"/>
          </p:cNvSpPr>
          <p:nvPr/>
        </p:nvSpPr>
        <p:spPr bwMode="auto">
          <a:xfrm>
            <a:off x="5874065" y="2276205"/>
            <a:ext cx="338235" cy="4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3</a:t>
            </a: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8911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204480"/>
            <a:ext cx="11129393" cy="537049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67108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tập 2.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884" y="609600"/>
            <a:ext cx="795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Lập bảng biến thiên và vẽ đồ thị hàm số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541" y="1204480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92815" y="1204480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;2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15" y="1204480"/>
                <a:ext cx="77941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70790" y="4267204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34890"/>
              </p:ext>
            </p:extLst>
          </p:nvPr>
        </p:nvGraphicFramePr>
        <p:xfrm>
          <a:off x="1643745" y="1906215"/>
          <a:ext cx="893361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75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33672"/>
              </p:ext>
            </p:extLst>
          </p:nvPr>
        </p:nvGraphicFramePr>
        <p:xfrm>
          <a:off x="2893797" y="2090063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2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3797" y="2090063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07083"/>
              </p:ext>
            </p:extLst>
          </p:nvPr>
        </p:nvGraphicFramePr>
        <p:xfrm>
          <a:off x="4044950" y="2109112"/>
          <a:ext cx="5048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3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4950" y="2109112"/>
                        <a:ext cx="504825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14873"/>
              </p:ext>
            </p:extLst>
          </p:nvPr>
        </p:nvGraphicFramePr>
        <p:xfrm>
          <a:off x="9682163" y="2058312"/>
          <a:ext cx="422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4" name="Equation" r:id="rId10" imgW="228600" imgH="177480" progId="Equation.DSMT4">
                  <p:embed/>
                </p:oleObj>
              </mc:Choice>
              <mc:Fallback>
                <p:oleObj name="Equation" r:id="rId10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82163" y="2058312"/>
                        <a:ext cx="422275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842854"/>
              </p:ext>
            </p:extLst>
          </p:nvPr>
        </p:nvGraphicFramePr>
        <p:xfrm>
          <a:off x="7032410" y="2064893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5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2410" y="2064893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53455"/>
              </p:ext>
            </p:extLst>
          </p:nvPr>
        </p:nvGraphicFramePr>
        <p:xfrm>
          <a:off x="5538788" y="2121812"/>
          <a:ext cx="354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6" name="Equation" r:id="rId14" imgW="228600" imgH="139680" progId="Equation.DSMT4">
                  <p:embed/>
                </p:oleObj>
              </mc:Choice>
              <mc:Fallback>
                <p:oleObj name="Equation" r:id="rId14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38788" y="2121812"/>
                        <a:ext cx="354012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89192"/>
              </p:ext>
            </p:extLst>
          </p:nvPr>
        </p:nvGraphicFramePr>
        <p:xfrm>
          <a:off x="8435975" y="2101175"/>
          <a:ext cx="2317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7" name="Equation" r:id="rId16" imgW="139680" imgH="139680" progId="Equation.DSMT4">
                  <p:embed/>
                </p:oleObj>
              </mc:Choice>
              <mc:Fallback>
                <p:oleObj name="Equation" r:id="rId16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35975" y="2101175"/>
                        <a:ext cx="231775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20426"/>
              </p:ext>
            </p:extLst>
          </p:nvPr>
        </p:nvGraphicFramePr>
        <p:xfrm>
          <a:off x="1782763" y="2634575"/>
          <a:ext cx="18875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8" name="Equation" r:id="rId18" imgW="812520" imgH="393480" progId="Equation.DSMT4">
                  <p:embed/>
                </p:oleObj>
              </mc:Choice>
              <mc:Fallback>
                <p:oleObj name="Equation" r:id="rId18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82763" y="2634575"/>
                        <a:ext cx="1887537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87082"/>
              </p:ext>
            </p:extLst>
          </p:nvPr>
        </p:nvGraphicFramePr>
        <p:xfrm>
          <a:off x="4216629" y="3146171"/>
          <a:ext cx="257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9"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16629" y="3146171"/>
                        <a:ext cx="257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97438"/>
              </p:ext>
            </p:extLst>
          </p:nvPr>
        </p:nvGraphicFramePr>
        <p:xfrm>
          <a:off x="5694591" y="2839783"/>
          <a:ext cx="163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0" name="Equation" r:id="rId22" imgW="88560" imgH="164880" progId="Equation.DSMT4">
                  <p:embed/>
                </p:oleObj>
              </mc:Choice>
              <mc:Fallback>
                <p:oleObj name="Equation" r:id="rId22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94591" y="2839783"/>
                        <a:ext cx="16351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479267"/>
              </p:ext>
            </p:extLst>
          </p:nvPr>
        </p:nvGraphicFramePr>
        <p:xfrm>
          <a:off x="7021741" y="2557208"/>
          <a:ext cx="4222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1" name="Equation" r:id="rId24" imgW="126720" imgH="164880" progId="Equation.DSMT4">
                  <p:embed/>
                </p:oleObj>
              </mc:Choice>
              <mc:Fallback>
                <p:oleObj name="Equation" r:id="rId24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21741" y="2557208"/>
                        <a:ext cx="422275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10973"/>
              </p:ext>
            </p:extLst>
          </p:nvPr>
        </p:nvGraphicFramePr>
        <p:xfrm>
          <a:off x="8447316" y="2806446"/>
          <a:ext cx="2397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2" name="Equation" r:id="rId26" imgW="88560" imgH="164880" progId="Equation.DSMT4">
                  <p:embed/>
                </p:oleObj>
              </mc:Choice>
              <mc:Fallback>
                <p:oleObj name="Equation" r:id="rId26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447316" y="2806446"/>
                        <a:ext cx="2397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94033"/>
              </p:ext>
            </p:extLst>
          </p:nvPr>
        </p:nvGraphicFramePr>
        <p:xfrm>
          <a:off x="9950679" y="3111246"/>
          <a:ext cx="257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3"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950679" y="3111246"/>
                        <a:ext cx="257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 flipV="1">
            <a:off x="4617115" y="3091535"/>
            <a:ext cx="961795" cy="28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51776" y="2764970"/>
            <a:ext cx="1154834" cy="26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379817" y="2764979"/>
            <a:ext cx="962247" cy="174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747577" y="3037105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80"/>
          <p:cNvGrpSpPr>
            <a:grpSpLocks/>
          </p:cNvGrpSpPr>
          <p:nvPr/>
        </p:nvGrpSpPr>
        <p:grpSpPr bwMode="auto">
          <a:xfrm>
            <a:off x="3253146" y="3560394"/>
            <a:ext cx="8342630" cy="2839901"/>
            <a:chOff x="-92" y="61"/>
            <a:chExt cx="5599" cy="2154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 flipH="1" flipV="1">
              <a:off x="2784" y="61"/>
              <a:ext cx="0" cy="2154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2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3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4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5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6469360"/>
                </p:ext>
              </p:extLst>
            </p:nvPr>
          </p:nvGraphicFramePr>
          <p:xfrm>
            <a:off x="1996" y="2026"/>
            <a:ext cx="27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4" name="Equation" r:id="rId30" imgW="431640" imgH="228600" progId="Equation.DSMT4">
                    <p:embed/>
                  </p:oleObj>
                </mc:Choice>
                <mc:Fallback>
                  <p:oleObj name="Equation" r:id="rId30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2026"/>
                          <a:ext cx="27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2683" y="26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355076"/>
                </p:ext>
              </p:extLst>
            </p:nvPr>
          </p:nvGraphicFramePr>
          <p:xfrm>
            <a:off x="1400" y="2002"/>
            <a:ext cx="385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5" name="Equation" r:id="rId32" imgW="609480" imgH="317160" progId="Equation.DSMT4">
                    <p:embed/>
                  </p:oleObj>
                </mc:Choice>
                <mc:Fallback>
                  <p:oleObj name="Equation" r:id="rId32" imgW="609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" y="2002"/>
                          <a:ext cx="385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650645"/>
                </p:ext>
              </p:extLst>
            </p:nvPr>
          </p:nvGraphicFramePr>
          <p:xfrm>
            <a:off x="3248" y="1987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6" name="Equation" r:id="rId34" imgW="228600" imgH="228600" progId="Equation.DSMT4">
                    <p:embed/>
                  </p:oleObj>
                </mc:Choice>
                <mc:Fallback>
                  <p:oleObj name="Equation" r:id="rId3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" y="1987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3244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7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377161"/>
                </p:ext>
              </p:extLst>
            </p:nvPr>
          </p:nvGraphicFramePr>
          <p:xfrm>
            <a:off x="3829" y="1985"/>
            <a:ext cx="264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7" name="Equation" r:id="rId36" imgW="419040" imgH="317160" progId="Equation.DSMT4">
                    <p:embed/>
                  </p:oleObj>
                </mc:Choice>
                <mc:Fallback>
                  <p:oleObj name="Equation" r:id="rId36" imgW="4190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9" y="1985"/>
                          <a:ext cx="264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7" name="Text Box 56"/>
            <p:cNvSpPr txBox="1">
              <a:spLocks noChangeArrowheads="1"/>
            </p:cNvSpPr>
            <p:nvPr/>
          </p:nvSpPr>
          <p:spPr bwMode="auto">
            <a:xfrm>
              <a:off x="2815" y="74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2587" y="847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9" name="Text Box 58"/>
            <p:cNvSpPr txBox="1">
              <a:spLocks noChangeArrowheads="1"/>
            </p:cNvSpPr>
            <p:nvPr/>
          </p:nvSpPr>
          <p:spPr bwMode="auto">
            <a:xfrm>
              <a:off x="2554" y="17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smtClean="0">
                  <a:latin typeface="Times New Roman" pitchFamily="18" charset="0"/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0" name="Line 59"/>
            <p:cNvSpPr>
              <a:spLocks noChangeShapeType="1"/>
            </p:cNvSpPr>
            <p:nvPr/>
          </p:nvSpPr>
          <p:spPr bwMode="auto">
            <a:xfrm>
              <a:off x="-92" y="4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3" name="Text Box 62"/>
            <p:cNvSpPr txBox="1">
              <a:spLocks noChangeArrowheads="1"/>
            </p:cNvSpPr>
            <p:nvPr/>
          </p:nvSpPr>
          <p:spPr bwMode="auto">
            <a:xfrm>
              <a:off x="2578" y="1781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2202" y="1132"/>
              <a:ext cx="0" cy="67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65"/>
            <p:cNvSpPr>
              <a:spLocks noChangeShapeType="1"/>
            </p:cNvSpPr>
            <p:nvPr/>
          </p:nvSpPr>
          <p:spPr bwMode="auto">
            <a:xfrm>
              <a:off x="3349" y="1116"/>
              <a:ext cx="0" cy="68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70"/>
            <p:cNvSpPr txBox="1">
              <a:spLocks noChangeArrowheads="1"/>
            </p:cNvSpPr>
            <p:nvPr/>
          </p:nvSpPr>
          <p:spPr bwMode="auto">
            <a:xfrm>
              <a:off x="2098" y="9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9" name="Text Box 71"/>
            <p:cNvSpPr txBox="1">
              <a:spLocks noChangeArrowheads="1"/>
            </p:cNvSpPr>
            <p:nvPr/>
          </p:nvSpPr>
          <p:spPr bwMode="auto">
            <a:xfrm>
              <a:off x="3247" y="9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90" name="Text Box 72"/>
            <p:cNvSpPr txBox="1">
              <a:spLocks noChangeArrowheads="1"/>
            </p:cNvSpPr>
            <p:nvPr/>
          </p:nvSpPr>
          <p:spPr bwMode="auto">
            <a:xfrm>
              <a:off x="2673" y="930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91" name="Freeform 79"/>
          <p:cNvSpPr>
            <a:spLocks/>
          </p:cNvSpPr>
          <p:nvPr/>
        </p:nvSpPr>
        <p:spPr bwMode="auto">
          <a:xfrm>
            <a:off x="3150156" y="4014467"/>
            <a:ext cx="7140815" cy="1874688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691370" y="4951811"/>
            <a:ext cx="1688940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27584" y="135642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BÀI TẬP VỀ NHÀ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92225"/>
              </p:ext>
            </p:extLst>
          </p:nvPr>
        </p:nvGraphicFramePr>
        <p:xfrm>
          <a:off x="7195743" y="609600"/>
          <a:ext cx="1397596" cy="67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8" name="Equation" r:id="rId38" imgW="812520" imgH="393480" progId="Equation.DSMT4">
                  <p:embed/>
                </p:oleObj>
              </mc:Choice>
              <mc:Fallback>
                <p:oleObj name="Equation" r:id="rId38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195743" y="609600"/>
                        <a:ext cx="1397596" cy="676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3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8911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204480"/>
            <a:ext cx="11129393" cy="537049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67108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tập 3.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5075" y="606313"/>
            <a:ext cx="8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Lập bảng biến thiên và vẽ đồ thị hàm số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47" y="1221779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7047" y="1621931"/>
                <a:ext cx="2648788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47" y="1621931"/>
                <a:ext cx="2648788" cy="1014380"/>
              </a:xfrm>
              <a:prstGeom prst="rect">
                <a:avLst/>
              </a:prstGeom>
              <a:blipFill rotWithShape="1">
                <a:blip r:embed="rId5"/>
                <a:stretch>
                  <a:fillRect l="-2989" t="-4819" r="-460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70790" y="3701132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08962"/>
              </p:ext>
            </p:extLst>
          </p:nvPr>
        </p:nvGraphicFramePr>
        <p:xfrm>
          <a:off x="3135086" y="1372801"/>
          <a:ext cx="8498211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885"/>
                <a:gridCol w="6582326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28010"/>
              </p:ext>
            </p:extLst>
          </p:nvPr>
        </p:nvGraphicFramePr>
        <p:xfrm>
          <a:off x="3949739" y="1556649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9739" y="1556649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137844"/>
              </p:ext>
            </p:extLst>
          </p:nvPr>
        </p:nvGraphicFramePr>
        <p:xfrm>
          <a:off x="5165725" y="1384302"/>
          <a:ext cx="4381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5" name="Equation" r:id="rId8" imgW="279360" imgH="393480" progId="Equation.DSMT4">
                  <p:embed/>
                </p:oleObj>
              </mc:Choice>
              <mc:Fallback>
                <p:oleObj name="Equation" r:id="rId8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5725" y="1384302"/>
                        <a:ext cx="4381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16246"/>
              </p:ext>
            </p:extLst>
          </p:nvPr>
        </p:nvGraphicFramePr>
        <p:xfrm>
          <a:off x="11034713" y="1385890"/>
          <a:ext cx="2635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6" name="Equation" r:id="rId10" imgW="164880" imgH="393480" progId="Equation.DSMT4">
                  <p:embed/>
                </p:oleObj>
              </mc:Choice>
              <mc:Fallback>
                <p:oleObj name="Equation" r:id="rId10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34713" y="1385890"/>
                        <a:ext cx="263525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76221"/>
              </p:ext>
            </p:extLst>
          </p:nvPr>
        </p:nvGraphicFramePr>
        <p:xfrm>
          <a:off x="8088352" y="1531479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7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88352" y="1531479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169546"/>
              </p:ext>
            </p:extLst>
          </p:nvPr>
        </p:nvGraphicFramePr>
        <p:xfrm>
          <a:off x="6527800" y="1392240"/>
          <a:ext cx="490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8" name="Equation" r:id="rId14" imgW="317160" imgH="393480" progId="Equation.DSMT4">
                  <p:embed/>
                </p:oleObj>
              </mc:Choice>
              <mc:Fallback>
                <p:oleObj name="Equation" r:id="rId14" imgW="317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27800" y="1392240"/>
                        <a:ext cx="4905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35838"/>
              </p:ext>
            </p:extLst>
          </p:nvPr>
        </p:nvGraphicFramePr>
        <p:xfrm>
          <a:off x="9440863" y="1358902"/>
          <a:ext cx="3349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9" name="Equation" r:id="rId16" imgW="203040" imgH="393480" progId="Equation.DSMT4">
                  <p:embed/>
                </p:oleObj>
              </mc:Choice>
              <mc:Fallback>
                <p:oleObj name="Equation" r:id="rId16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0863" y="1358902"/>
                        <a:ext cx="334962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47286"/>
              </p:ext>
            </p:extLst>
          </p:nvPr>
        </p:nvGraphicFramePr>
        <p:xfrm>
          <a:off x="3156261" y="2193814"/>
          <a:ext cx="1876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0" name="Equation" r:id="rId18" imgW="1066680" imgH="253800" progId="Equation.DSMT4">
                  <p:embed/>
                </p:oleObj>
              </mc:Choice>
              <mc:Fallback>
                <p:oleObj name="Equation" r:id="rId18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56261" y="2193814"/>
                        <a:ext cx="18764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32209"/>
              </p:ext>
            </p:extLst>
          </p:nvPr>
        </p:nvGraphicFramePr>
        <p:xfrm>
          <a:off x="5158249" y="2663601"/>
          <a:ext cx="488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1" name="Equation" r:id="rId20" imgW="241200" imgH="126720" progId="Equation.DSMT4">
                  <p:embed/>
                </p:oleObj>
              </mc:Choice>
              <mc:Fallback>
                <p:oleObj name="Equation" r:id="rId20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58249" y="2663601"/>
                        <a:ext cx="48895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82444"/>
              </p:ext>
            </p:extLst>
          </p:nvPr>
        </p:nvGraphicFramePr>
        <p:xfrm>
          <a:off x="6657975" y="2459040"/>
          <a:ext cx="3540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2" name="Equation" r:id="rId22" imgW="190440" imgH="164880" progId="Equation.DSMT4">
                  <p:embed/>
                </p:oleObj>
              </mc:Choice>
              <mc:Fallback>
                <p:oleObj name="Equation" r:id="rId22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57975" y="2459040"/>
                        <a:ext cx="35401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30946"/>
              </p:ext>
            </p:extLst>
          </p:nvPr>
        </p:nvGraphicFramePr>
        <p:xfrm>
          <a:off x="8140700" y="2328865"/>
          <a:ext cx="2952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3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140700" y="2328865"/>
                        <a:ext cx="295275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231534"/>
              </p:ext>
            </p:extLst>
          </p:nvPr>
        </p:nvGraphicFramePr>
        <p:xfrm>
          <a:off x="9471025" y="2174877"/>
          <a:ext cx="3079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4"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471025" y="2174877"/>
                        <a:ext cx="307975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67493"/>
              </p:ext>
            </p:extLst>
          </p:nvPr>
        </p:nvGraphicFramePr>
        <p:xfrm>
          <a:off x="10892299" y="2071676"/>
          <a:ext cx="487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5" name="Equation" r:id="rId28" imgW="241200" imgH="139680" progId="Equation.DSMT4">
                  <p:embed/>
                </p:oleObj>
              </mc:Choice>
              <mc:Fallback>
                <p:oleObj name="Equation" r:id="rId28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892299" y="2071676"/>
                        <a:ext cx="48736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Straight Arrow Connector 101"/>
          <p:cNvCxnSpPr/>
          <p:nvPr/>
        </p:nvCxnSpPr>
        <p:spPr>
          <a:xfrm flipV="1">
            <a:off x="5673057" y="2666979"/>
            <a:ext cx="947154" cy="11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043322" y="2481859"/>
            <a:ext cx="1044512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9" idx="3"/>
          </p:cNvCxnSpPr>
          <p:nvPr/>
        </p:nvCxnSpPr>
        <p:spPr>
          <a:xfrm flipV="1">
            <a:off x="8499936" y="2384314"/>
            <a:ext cx="898070" cy="103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9742949" y="2256507"/>
            <a:ext cx="1149350" cy="1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477325" y="3056729"/>
            <a:ext cx="8062509" cy="3540009"/>
            <a:chOff x="3881619" y="2828123"/>
            <a:chExt cx="8062509" cy="3540009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4599463"/>
                </p:ext>
              </p:extLst>
            </p:nvPr>
          </p:nvGraphicFramePr>
          <p:xfrm>
            <a:off x="9014769" y="5186818"/>
            <a:ext cx="1889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36" name="Equation" r:id="rId30" imgW="279360" imgH="838080" progId="Equation.DSMT4">
                    <p:embed/>
                  </p:oleObj>
                </mc:Choice>
                <mc:Fallback>
                  <p:oleObj name="Equation" r:id="rId30" imgW="27936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9014769" y="5186818"/>
                          <a:ext cx="188913" cy="565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8" name="Group 107"/>
            <p:cNvGrpSpPr/>
            <p:nvPr/>
          </p:nvGrpSpPr>
          <p:grpSpPr>
            <a:xfrm>
              <a:off x="3881619" y="2828123"/>
              <a:ext cx="8062509" cy="3540009"/>
              <a:chOff x="3881619" y="2828123"/>
              <a:chExt cx="8062509" cy="3540009"/>
            </a:xfrm>
          </p:grpSpPr>
          <p:sp>
            <p:nvSpPr>
              <p:cNvPr id="109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881619" y="2828123"/>
                <a:ext cx="8062509" cy="3540009"/>
                <a:chOff x="3881619" y="2828123"/>
                <a:chExt cx="8062509" cy="3540009"/>
              </a:xfrm>
            </p:grpSpPr>
            <p:sp>
              <p:nvSpPr>
                <p:cNvPr id="11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3881619" y="2828123"/>
                  <a:ext cx="8062509" cy="3540009"/>
                  <a:chOff x="3881619" y="2828123"/>
                  <a:chExt cx="8062509" cy="3540009"/>
                </a:xfrm>
              </p:grpSpPr>
              <p:sp>
                <p:nvSpPr>
                  <p:cNvPr id="116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1978" y="4924093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11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6923" y="4927744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3881619" y="2828123"/>
                    <a:ext cx="8062509" cy="3540009"/>
                    <a:chOff x="3881619" y="2828123"/>
                    <a:chExt cx="8062509" cy="3540009"/>
                  </a:xfrm>
                </p:grpSpPr>
                <p:grpSp>
                  <p:nvGrpSpPr>
                    <p:cNvPr id="121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1619" y="2828123"/>
                      <a:ext cx="8062509" cy="3488572"/>
                      <a:chOff x="96" y="1"/>
                      <a:chExt cx="5411" cy="2646"/>
                    </a:xfrm>
                  </p:grpSpPr>
                  <p:sp>
                    <p:nvSpPr>
                      <p:cNvPr id="126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" y="1791"/>
                        <a:ext cx="5232" cy="0"/>
                      </a:xfrm>
                      <a:prstGeom prst="line">
                        <a:avLst/>
                      </a:prstGeom>
                      <a:ln w="9525">
                        <a:headEnd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7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784" y="176"/>
                        <a:ext cx="0" cy="2389"/>
                      </a:xfrm>
                      <a:prstGeom prst="line">
                        <a:avLst/>
                      </a:prstGeom>
                      <a:ln w="12700">
                        <a:headEnd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9" y="1600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29" name="Text Box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6" y="1592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30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6" y="1584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31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0" y="2056"/>
                        <a:ext cx="219" cy="3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chemeClr val="hlink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32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11" y="1575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33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66" y="1575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34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91" y="1591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35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53" y="1591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graphicFrame>
                    <p:nvGraphicFramePr>
                      <p:cNvPr id="136" name="Object 45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602599333"/>
                          </p:ext>
                        </p:extLst>
                      </p:nvPr>
                    </p:nvGraphicFramePr>
                    <p:xfrm>
                      <a:off x="2166" y="1798"/>
                      <a:ext cx="333" cy="42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5037" name="Equation" r:id="rId32" imgW="647640" imgH="825480" progId="Equation.DSMT4">
                              <p:embed/>
                            </p:oleObj>
                          </mc:Choice>
                          <mc:Fallback>
                            <p:oleObj name="Equation" r:id="rId32" imgW="647640" imgH="8254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3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166" y="1798"/>
                                    <a:ext cx="333" cy="4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137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0" y="753"/>
                        <a:ext cx="219" cy="3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chemeClr val="hlink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graphicFrame>
                    <p:nvGraphicFramePr>
                      <p:cNvPr id="138" name="Object 4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679268629"/>
                          </p:ext>
                        </p:extLst>
                      </p:nvPr>
                    </p:nvGraphicFramePr>
                    <p:xfrm>
                      <a:off x="1780" y="1843"/>
                      <a:ext cx="243" cy="38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5038" name="Equation" r:id="rId34" imgW="520560" imgH="838080" progId="Equation.DSMT4">
                              <p:embed/>
                            </p:oleObj>
                          </mc:Choice>
                          <mc:Fallback>
                            <p:oleObj name="Equation" r:id="rId34" imgW="520560" imgH="8380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5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780" y="1843"/>
                                    <a:ext cx="243" cy="38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41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965608235"/>
                          </p:ext>
                        </p:extLst>
                      </p:nvPr>
                    </p:nvGraphicFramePr>
                    <p:xfrm>
                      <a:off x="3025" y="1798"/>
                      <a:ext cx="205" cy="41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5039" name="Equation" r:id="rId36" imgW="406080" imgH="825480" progId="Equation.DSMT4">
                              <p:embed/>
                            </p:oleObj>
                          </mc:Choice>
                          <mc:Fallback>
                            <p:oleObj name="Equation" r:id="rId36" imgW="406080" imgH="8254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7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025" y="1798"/>
                                    <a:ext cx="205" cy="41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142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41" y="1592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45" name="Text Box 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92" y="1695"/>
                        <a:ext cx="215" cy="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400" i="1">
                            <a:latin typeface="Times New Roman" pitchFamily="18" charset="0"/>
                          </a:rPr>
                          <a:t>x</a:t>
                        </a:r>
                      </a:p>
                    </p:txBody>
                  </p:sp>
                  <p:sp>
                    <p:nvSpPr>
                      <p:cNvPr id="146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14" y="1"/>
                        <a:ext cx="215" cy="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400" i="1">
                            <a:latin typeface="Times New Roman" pitchFamily="18" charset="0"/>
                          </a:rPr>
                          <a:t>y</a:t>
                        </a:r>
                      </a:p>
                    </p:txBody>
                  </p:sp>
                  <p:sp>
                    <p:nvSpPr>
                      <p:cNvPr id="147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43" y="780"/>
                        <a:ext cx="227" cy="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400" smtClean="0">
                            <a:latin typeface="Times New Roman" pitchFamily="18" charset="0"/>
                          </a:rPr>
                          <a:t>2</a:t>
                        </a:r>
                        <a:endParaRPr lang="en-US" altLang="en-US" sz="24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8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32" y="2215"/>
                        <a:ext cx="296" cy="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400" smtClean="0">
                            <a:latin typeface="Times New Roman" pitchFamily="18" charset="0"/>
                          </a:rPr>
                          <a:t>-1</a:t>
                        </a:r>
                        <a:endParaRPr lang="en-US" altLang="en-US" sz="24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9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7" y="1593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50" name="Text Box 6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83" y="1568"/>
                        <a:ext cx="219" cy="3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200">
                            <a:latin typeface="Times New Roman" pitchFamily="18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51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4" y="498"/>
                        <a:ext cx="0" cy="129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25" y="1783"/>
                        <a:ext cx="0" cy="86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" name="Text Box 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51" y="317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54" name="Text Box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25" y="2047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155" name="Text Box 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3" y="762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</p:grp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4670229" y="3106636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>
                      <a:off x="6798337" y="3087537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8988927" y="3076651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>
                      <a:off x="11040642" y="3076651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56" name="Group 15"/>
          <p:cNvGrpSpPr>
            <a:grpSpLocks/>
          </p:cNvGrpSpPr>
          <p:nvPr/>
        </p:nvGrpSpPr>
        <p:grpSpPr bwMode="auto">
          <a:xfrm>
            <a:off x="5937792" y="3287483"/>
            <a:ext cx="1146270" cy="3200167"/>
            <a:chOff x="2016" y="1392"/>
            <a:chExt cx="960" cy="2688"/>
          </a:xfrm>
        </p:grpSpPr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15"/>
          <p:cNvGrpSpPr>
            <a:grpSpLocks/>
          </p:cNvGrpSpPr>
          <p:nvPr/>
        </p:nvGrpSpPr>
        <p:grpSpPr bwMode="auto">
          <a:xfrm>
            <a:off x="3832761" y="3363913"/>
            <a:ext cx="1146270" cy="3200167"/>
            <a:chOff x="2016" y="1392"/>
            <a:chExt cx="960" cy="2688"/>
          </a:xfrm>
        </p:grpSpPr>
        <p:sp>
          <p:nvSpPr>
            <p:cNvPr id="160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" name="Group 15"/>
          <p:cNvGrpSpPr>
            <a:grpSpLocks/>
          </p:cNvGrpSpPr>
          <p:nvPr/>
        </p:nvGrpSpPr>
        <p:grpSpPr bwMode="auto">
          <a:xfrm>
            <a:off x="8120783" y="3303701"/>
            <a:ext cx="1146270" cy="3200167"/>
            <a:chOff x="2016" y="1392"/>
            <a:chExt cx="960" cy="2688"/>
          </a:xfrm>
        </p:grpSpPr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5" name="Straight Connector 164"/>
          <p:cNvCxnSpPr/>
          <p:nvPr/>
        </p:nvCxnSpPr>
        <p:spPr>
          <a:xfrm>
            <a:off x="5962775" y="6053120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6475054" y="3749715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827584" y="135642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BÀI TẬP VỀ NHÀ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33145"/>
              </p:ext>
            </p:extLst>
          </p:nvPr>
        </p:nvGraphicFramePr>
        <p:xfrm>
          <a:off x="7058523" y="795359"/>
          <a:ext cx="1568109" cy="33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0" name="Equation" r:id="rId38" imgW="952200" imgH="203040" progId="Equation.DSMT4">
                  <p:embed/>
                </p:oleObj>
              </mc:Choice>
              <mc:Fallback>
                <p:oleObj name="Equation" r:id="rId38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058523" y="795359"/>
                        <a:ext cx="1568109" cy="334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Text Box 62"/>
          <p:cNvSpPr txBox="1">
            <a:spLocks noChangeArrowheads="1"/>
          </p:cNvSpPr>
          <p:nvPr/>
        </p:nvSpPr>
        <p:spPr bwMode="auto">
          <a:xfrm>
            <a:off x="6149484" y="4523845"/>
            <a:ext cx="326315" cy="43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smtClean="0">
                <a:latin typeface="Times New Roman" pitchFamily="18" charset="0"/>
              </a:rPr>
              <a:t>1</a:t>
            </a:r>
            <a:endParaRPr lang="en-US" altLang="en-US" sz="2200">
              <a:latin typeface="Times New Roman" pitchFamily="18" charset="0"/>
            </a:endParaRPr>
          </a:p>
        </p:txBody>
      </p:sp>
      <p:sp>
        <p:nvSpPr>
          <p:cNvPr id="169" name="Text Box 61"/>
          <p:cNvSpPr txBox="1">
            <a:spLocks noChangeArrowheads="1"/>
          </p:cNvSpPr>
          <p:nvPr/>
        </p:nvSpPr>
        <p:spPr bwMode="auto">
          <a:xfrm>
            <a:off x="6312185" y="4632932"/>
            <a:ext cx="350155" cy="5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70" name="Text Box 57"/>
          <p:cNvSpPr txBox="1">
            <a:spLocks noChangeArrowheads="1"/>
          </p:cNvSpPr>
          <p:nvPr/>
        </p:nvSpPr>
        <p:spPr bwMode="auto">
          <a:xfrm>
            <a:off x="6145220" y="3438595"/>
            <a:ext cx="338235" cy="4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3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3" name="Text Box 42"/>
          <p:cNvSpPr txBox="1">
            <a:spLocks noChangeArrowheads="1"/>
          </p:cNvSpPr>
          <p:nvPr/>
        </p:nvSpPr>
        <p:spPr bwMode="auto">
          <a:xfrm>
            <a:off x="6334247" y="3487201"/>
            <a:ext cx="350155" cy="5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  <a:sym typeface="Symbol" pitchFamily="18" charset="2"/>
              </a:rPr>
              <a:t></a:t>
            </a:r>
          </a:p>
        </p:txBody>
      </p:sp>
    </p:spTree>
    <p:extLst>
      <p:ext uri="{BB962C8B-B14F-4D97-AF65-F5344CB8AC3E}">
        <p14:creationId xmlns:p14="http://schemas.microsoft.com/office/powerpoint/2010/main" val="29168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168" grpId="0"/>
      <p:bldP spid="169" grpId="0"/>
      <p:bldP spid="170" grpId="0"/>
      <p:bldP spid="2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8911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204480"/>
            <a:ext cx="11129393" cy="537049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67108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tập số 4.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877" y="628062"/>
            <a:ext cx="766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Lập bảng biến thiên và vẽ đồ thị hàm số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0665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8934" y="1911401"/>
                <a:ext cx="2648788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4" y="1911401"/>
                <a:ext cx="2648788" cy="1014380"/>
              </a:xfrm>
              <a:prstGeom prst="rect">
                <a:avLst/>
              </a:prstGeom>
              <a:blipFill rotWithShape="1">
                <a:blip r:embed="rId5"/>
                <a:stretch>
                  <a:fillRect l="-2989" t="-4819" r="-5287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70790" y="3701132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7" name="Table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60183"/>
              </p:ext>
            </p:extLst>
          </p:nvPr>
        </p:nvGraphicFramePr>
        <p:xfrm>
          <a:off x="3156858" y="1503433"/>
          <a:ext cx="853087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742"/>
                <a:gridCol w="6506128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8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204609"/>
              </p:ext>
            </p:extLst>
          </p:nvPr>
        </p:nvGraphicFramePr>
        <p:xfrm>
          <a:off x="4004169" y="168728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2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4169" y="168728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287194"/>
              </p:ext>
            </p:extLst>
          </p:nvPr>
        </p:nvGraphicFramePr>
        <p:xfrm>
          <a:off x="5221288" y="1514475"/>
          <a:ext cx="4397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3" name="Equation" r:id="rId8" imgW="279360" imgH="393480" progId="Equation.DSMT4">
                  <p:embed/>
                </p:oleObj>
              </mc:Choice>
              <mc:Fallback>
                <p:oleObj name="Equation" r:id="rId8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1288" y="1514475"/>
                        <a:ext cx="4397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70141"/>
              </p:ext>
            </p:extLst>
          </p:nvPr>
        </p:nvGraphicFramePr>
        <p:xfrm>
          <a:off x="11029950" y="1517650"/>
          <a:ext cx="381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4" name="Equation" r:id="rId10" imgW="241200" imgH="393480" progId="Equation.DSMT4">
                  <p:embed/>
                </p:oleObj>
              </mc:Choice>
              <mc:Fallback>
                <p:oleObj name="Equation" r:id="rId10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29950" y="1517650"/>
                        <a:ext cx="381000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66480"/>
              </p:ext>
            </p:extLst>
          </p:nvPr>
        </p:nvGraphicFramePr>
        <p:xfrm>
          <a:off x="8104188" y="1546225"/>
          <a:ext cx="250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5" name="Equation" r:id="rId12" imgW="164880" imgH="393480" progId="Equation.DSMT4">
                  <p:embed/>
                </p:oleObj>
              </mc:Choice>
              <mc:Fallback>
                <p:oleObj name="Equation" r:id="rId12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04188" y="1546225"/>
                        <a:ext cx="2508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81101"/>
              </p:ext>
            </p:extLst>
          </p:nvPr>
        </p:nvGraphicFramePr>
        <p:xfrm>
          <a:off x="6727825" y="1689100"/>
          <a:ext cx="1968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6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27825" y="1689100"/>
                        <a:ext cx="19685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94676"/>
              </p:ext>
            </p:extLst>
          </p:nvPr>
        </p:nvGraphicFramePr>
        <p:xfrm>
          <a:off x="9526588" y="1489075"/>
          <a:ext cx="2714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7" name="Equation" r:id="rId16" imgW="164880" imgH="393480" progId="Equation.DSMT4">
                  <p:embed/>
                </p:oleObj>
              </mc:Choice>
              <mc:Fallback>
                <p:oleObj name="Equation" r:id="rId16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526588" y="1489075"/>
                        <a:ext cx="271462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15309"/>
              </p:ext>
            </p:extLst>
          </p:nvPr>
        </p:nvGraphicFramePr>
        <p:xfrm>
          <a:off x="3185516" y="2258919"/>
          <a:ext cx="1979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8" name="Equation" r:id="rId18" imgW="1193760" imgH="431640" progId="Equation.DSMT4">
                  <p:embed/>
                </p:oleObj>
              </mc:Choice>
              <mc:Fallback>
                <p:oleObj name="Equation" r:id="rId18" imgW="119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85516" y="2258919"/>
                        <a:ext cx="19796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417092"/>
              </p:ext>
            </p:extLst>
          </p:nvPr>
        </p:nvGraphicFramePr>
        <p:xfrm>
          <a:off x="5212679" y="2205270"/>
          <a:ext cx="4889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9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12679" y="2205270"/>
                        <a:ext cx="488950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33843"/>
              </p:ext>
            </p:extLst>
          </p:nvPr>
        </p:nvGraphicFramePr>
        <p:xfrm>
          <a:off x="6659563" y="2230438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0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59563" y="2230438"/>
                        <a:ext cx="23495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51467"/>
              </p:ext>
            </p:extLst>
          </p:nvPr>
        </p:nvGraphicFramePr>
        <p:xfrm>
          <a:off x="7883596" y="2319101"/>
          <a:ext cx="566587" cy="28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1" name="Equation" r:id="rId24" imgW="190440" imgH="164880" progId="Equation.DSMT4">
                  <p:embed/>
                </p:oleObj>
              </mc:Choice>
              <mc:Fallback>
                <p:oleObj name="Equation" r:id="rId24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883596" y="2319101"/>
                        <a:ext cx="566587" cy="282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163411"/>
              </p:ext>
            </p:extLst>
          </p:nvPr>
        </p:nvGraphicFramePr>
        <p:xfrm>
          <a:off x="9360359" y="2479443"/>
          <a:ext cx="547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2" name="Equation" r:id="rId26" imgW="203040" imgH="164880" progId="Equation.DSMT4">
                  <p:embed/>
                </p:oleObj>
              </mc:Choice>
              <mc:Fallback>
                <p:oleObj name="Equation" r:id="rId26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360359" y="2479443"/>
                        <a:ext cx="54768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239434"/>
              </p:ext>
            </p:extLst>
          </p:nvPr>
        </p:nvGraphicFramePr>
        <p:xfrm>
          <a:off x="10946729" y="2725970"/>
          <a:ext cx="4873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3" name="Equation" r:id="rId28" imgW="241200" imgH="126720" progId="Equation.DSMT4">
                  <p:embed/>
                </p:oleObj>
              </mc:Choice>
              <mc:Fallback>
                <p:oleObj name="Equation" r:id="rId28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946729" y="2725970"/>
                        <a:ext cx="487362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0" name="Straight Arrow Connector 179"/>
          <p:cNvCxnSpPr/>
          <p:nvPr/>
        </p:nvCxnSpPr>
        <p:spPr>
          <a:xfrm>
            <a:off x="5713441" y="2380781"/>
            <a:ext cx="908304" cy="6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6960725" y="2514946"/>
            <a:ext cx="1181539" cy="9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8412848" y="2639800"/>
            <a:ext cx="946847" cy="5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9862543" y="2752733"/>
            <a:ext cx="1036581" cy="5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5" name="Group 184"/>
          <p:cNvGrpSpPr/>
          <p:nvPr/>
        </p:nvGrpSpPr>
        <p:grpSpPr>
          <a:xfrm>
            <a:off x="3004106" y="3106992"/>
            <a:ext cx="7813676" cy="3557735"/>
            <a:chOff x="4887384" y="3890784"/>
            <a:chExt cx="7813676" cy="3557735"/>
          </a:xfrm>
        </p:grpSpPr>
        <p:graphicFrame>
          <p:nvGraphicFramePr>
            <p:cNvPr id="186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205530"/>
                </p:ext>
              </p:extLst>
            </p:nvPr>
          </p:nvGraphicFramePr>
          <p:xfrm>
            <a:off x="8884610" y="5213352"/>
            <a:ext cx="18891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4" name="Equation" r:id="rId30" imgW="279360" imgH="825480" progId="Equation.DSMT4">
                    <p:embed/>
                  </p:oleObj>
                </mc:Choice>
                <mc:Fallback>
                  <p:oleObj name="Equation" r:id="rId30" imgW="27936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884610" y="5213352"/>
                          <a:ext cx="188913" cy="555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7" name="Group 186"/>
            <p:cNvGrpSpPr/>
            <p:nvPr/>
          </p:nvGrpSpPr>
          <p:grpSpPr>
            <a:xfrm>
              <a:off x="4887384" y="3890784"/>
              <a:ext cx="7813676" cy="3557735"/>
              <a:chOff x="4887384" y="3890784"/>
              <a:chExt cx="7813676" cy="3557735"/>
            </a:xfrm>
          </p:grpSpPr>
          <p:sp>
            <p:nvSpPr>
              <p:cNvPr id="188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4887384" y="3890784"/>
                <a:ext cx="7813676" cy="3557735"/>
                <a:chOff x="4887384" y="3890784"/>
                <a:chExt cx="7813676" cy="3557735"/>
              </a:xfrm>
            </p:grpSpPr>
            <p:sp>
              <p:nvSpPr>
                <p:cNvPr id="19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194" name="Group 193"/>
                <p:cNvGrpSpPr/>
                <p:nvPr/>
              </p:nvGrpSpPr>
              <p:grpSpPr>
                <a:xfrm>
                  <a:off x="4887384" y="3890784"/>
                  <a:ext cx="7813676" cy="3557735"/>
                  <a:chOff x="4887384" y="3890784"/>
                  <a:chExt cx="7813676" cy="3557735"/>
                </a:xfrm>
              </p:grpSpPr>
              <p:sp>
                <p:nvSpPr>
                  <p:cNvPr id="195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9584" y="4940049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aphicFrame>
                <p:nvGraphicFramePr>
                  <p:cNvPr id="196" name="Object 19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34858864"/>
                      </p:ext>
                    </p:extLst>
                  </p:nvPr>
                </p:nvGraphicFramePr>
                <p:xfrm>
                  <a:off x="7679698" y="5321302"/>
                  <a:ext cx="138112" cy="2143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835" name="Equation" r:id="rId32" imgW="203040" imgH="317160" progId="Equation.DSMT4">
                          <p:embed/>
                        </p:oleObj>
                      </mc:Choice>
                      <mc:Fallback>
                        <p:oleObj name="Equation" r:id="rId32" imgW="203040" imgH="3171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679698" y="5321302"/>
                                <a:ext cx="138112" cy="21431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9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77438" y="4903643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pSp>
                <p:nvGrpSpPr>
                  <p:cNvPr id="199" name="Group 198"/>
                  <p:cNvGrpSpPr/>
                  <p:nvPr/>
                </p:nvGrpSpPr>
                <p:grpSpPr>
                  <a:xfrm>
                    <a:off x="4887384" y="3890784"/>
                    <a:ext cx="7813676" cy="3557735"/>
                    <a:chOff x="4887384" y="3890784"/>
                    <a:chExt cx="7813676" cy="3557735"/>
                  </a:xfrm>
                </p:grpSpPr>
                <p:grpSp>
                  <p:nvGrpSpPr>
                    <p:cNvPr id="200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7384" y="3890784"/>
                      <a:ext cx="7813676" cy="3557131"/>
                      <a:chOff x="771" y="807"/>
                      <a:chExt cx="5244" cy="2698"/>
                    </a:xfrm>
                  </p:grpSpPr>
                  <p:sp>
                    <p:nvSpPr>
                      <p:cNvPr id="205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71" y="1781"/>
                        <a:ext cx="5137" cy="18"/>
                      </a:xfrm>
                      <a:prstGeom prst="line">
                        <a:avLst/>
                      </a:prstGeom>
                      <a:ln w="9525">
                        <a:headEnd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6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784" y="896"/>
                        <a:ext cx="0" cy="2609"/>
                      </a:xfrm>
                      <a:prstGeom prst="line">
                        <a:avLst/>
                      </a:prstGeom>
                      <a:ln w="12700">
                        <a:headEnd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7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9" y="1600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08" name="Text Box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6" y="1592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09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6" y="1584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10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0" y="2472"/>
                        <a:ext cx="219" cy="3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chemeClr val="hlink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11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11" y="1575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12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66" y="1575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13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91" y="1591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14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53" y="1591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graphicFrame>
                    <p:nvGraphicFramePr>
                      <p:cNvPr id="215" name="Object 45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788945394"/>
                          </p:ext>
                        </p:extLst>
                      </p:nvPr>
                    </p:nvGraphicFramePr>
                    <p:xfrm>
                      <a:off x="2113" y="1799"/>
                      <a:ext cx="268" cy="42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2836" name="Equation" r:id="rId34" imgW="520560" imgH="825480" progId="Equation.DSMT4">
                              <p:embed/>
                            </p:oleObj>
                          </mc:Choice>
                          <mc:Fallback>
                            <p:oleObj name="Equation" r:id="rId34" imgW="520560" imgH="8254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5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113" y="1799"/>
                                    <a:ext cx="268" cy="42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220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901402555"/>
                          </p:ext>
                        </p:extLst>
                      </p:nvPr>
                    </p:nvGraphicFramePr>
                    <p:xfrm>
                      <a:off x="3057" y="1799"/>
                      <a:ext cx="141" cy="414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2837" name="Equation" r:id="rId36" imgW="279360" imgH="825480" progId="Equation.DSMT4">
                              <p:embed/>
                            </p:oleObj>
                          </mc:Choice>
                          <mc:Fallback>
                            <p:oleObj name="Equation" r:id="rId36" imgW="279360" imgH="8254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7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057" y="1799"/>
                                    <a:ext cx="141" cy="41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221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41" y="1592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graphicFrame>
                    <p:nvGraphicFramePr>
                      <p:cNvPr id="222" name="Object 5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77540642"/>
                          </p:ext>
                        </p:extLst>
                      </p:nvPr>
                    </p:nvGraphicFramePr>
                    <p:xfrm>
                      <a:off x="3893" y="1857"/>
                      <a:ext cx="202" cy="37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2838" name="Equation" r:id="rId38" imgW="444240" imgH="825480" progId="Equation.DSMT4">
                              <p:embed/>
                            </p:oleObj>
                          </mc:Choice>
                          <mc:Fallback>
                            <p:oleObj name="Equation" r:id="rId38" imgW="444240" imgH="8254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9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893" y="1857"/>
                                    <a:ext cx="202" cy="37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224" name="Text Box 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00" y="1790"/>
                        <a:ext cx="215" cy="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400" i="1">
                            <a:latin typeface="Times New Roman" pitchFamily="18" charset="0"/>
                          </a:rPr>
                          <a:t>x</a:t>
                        </a:r>
                      </a:p>
                    </p:txBody>
                  </p:sp>
                  <p:sp>
                    <p:nvSpPr>
                      <p:cNvPr id="225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26" y="807"/>
                        <a:ext cx="215" cy="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400" i="1">
                            <a:latin typeface="Times New Roman" pitchFamily="18" charset="0"/>
                          </a:rPr>
                          <a:t>y</a:t>
                        </a:r>
                      </a:p>
                    </p:txBody>
                  </p:sp>
                  <p:sp>
                    <p:nvSpPr>
                      <p:cNvPr id="226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44" y="2050"/>
                        <a:ext cx="267" cy="3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000" smtClean="0">
                            <a:latin typeface="Times New Roman" pitchFamily="18" charset="0"/>
                          </a:rPr>
                          <a:t>-1</a:t>
                        </a:r>
                        <a:endParaRPr lang="en-US" altLang="en-US" sz="2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7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83" y="2591"/>
                        <a:ext cx="267" cy="3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000" smtClean="0">
                            <a:latin typeface="Times New Roman" pitchFamily="18" charset="0"/>
                          </a:rPr>
                          <a:t>-2</a:t>
                        </a:r>
                        <a:endParaRPr lang="en-US" altLang="en-US" sz="2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8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7" y="1593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30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60" y="1801"/>
                        <a:ext cx="0" cy="53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1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67" y="1799"/>
                        <a:ext cx="0" cy="86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2" name="Text Box 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37" y="2069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33" name="Text Box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3" y="2455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  <p:sp>
                    <p:nvSpPr>
                      <p:cNvPr id="234" name="Text Box 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73" y="2066"/>
                        <a:ext cx="235" cy="3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eaLnBrk="0" hangingPunct="0"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800">
                            <a:latin typeface="Times New Roman" pitchFamily="18" charset="0"/>
                            <a:sym typeface="Symbol" pitchFamily="18" charset="2"/>
                          </a:rPr>
                          <a:t></a:t>
                        </a:r>
                      </a:p>
                    </p:txBody>
                  </p:sp>
                </p:grp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5170985" y="4173464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7342637" y="4187023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9489683" y="4176137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11584942" y="4121707"/>
                      <a:ext cx="0" cy="326149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cxnSp>
        <p:nvCxnSpPr>
          <p:cNvPr id="235" name="Straight Connector 234"/>
          <p:cNvCxnSpPr/>
          <p:nvPr/>
        </p:nvCxnSpPr>
        <p:spPr>
          <a:xfrm>
            <a:off x="6006319" y="5574136"/>
            <a:ext cx="1099072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006319" y="5059219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/>
          <p:cNvGrpSpPr/>
          <p:nvPr/>
        </p:nvGrpSpPr>
        <p:grpSpPr>
          <a:xfrm>
            <a:off x="5867397" y="3468548"/>
            <a:ext cx="1380414" cy="3181341"/>
            <a:chOff x="3735388" y="612775"/>
            <a:chExt cx="1612900" cy="4267200"/>
          </a:xfrm>
        </p:grpSpPr>
        <p:sp>
          <p:nvSpPr>
            <p:cNvPr id="238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8172189" y="3413048"/>
            <a:ext cx="1121242" cy="3181341"/>
            <a:chOff x="3735388" y="612775"/>
            <a:chExt cx="1612900" cy="4267200"/>
          </a:xfrm>
        </p:grpSpPr>
        <p:sp>
          <p:nvSpPr>
            <p:cNvPr id="241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3826660" y="3446776"/>
            <a:ext cx="1121242" cy="3181341"/>
            <a:chOff x="3735388" y="612775"/>
            <a:chExt cx="1612900" cy="4267200"/>
          </a:xfrm>
        </p:grpSpPr>
        <p:sp>
          <p:nvSpPr>
            <p:cNvPr id="244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27584" y="135642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BÀI TẬP VỀ NHÀ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485509"/>
              </p:ext>
            </p:extLst>
          </p:nvPr>
        </p:nvGraphicFramePr>
        <p:xfrm>
          <a:off x="7456608" y="609430"/>
          <a:ext cx="2019006" cy="73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9" name="Equation" r:id="rId40" imgW="1193760" imgH="431640" progId="Equation.DSMT4">
                  <p:embed/>
                </p:oleObj>
              </mc:Choice>
              <mc:Fallback>
                <p:oleObj name="Equation" r:id="rId40" imgW="119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456608" y="609430"/>
                        <a:ext cx="2019006" cy="730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7100921" y="4417966"/>
            <a:ext cx="0" cy="115617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1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68399"/>
            <a:ext cx="12192000" cy="576063"/>
          </a:xfrm>
        </p:spPr>
        <p:txBody>
          <a:bodyPr/>
          <a:lstStyle/>
          <a:p>
            <a:r>
              <a:rPr lang="en-US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Chúc các em học tốt !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1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1. TÌM TẬP XÁC ĐỊNH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11129398" cy="52281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5" y="899686"/>
            <a:ext cx="11129399" cy="5334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Phương pháp.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670715" y="1587363"/>
                <a:ext cx="5425285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cot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-Bước 1: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Đặt điều kiện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(1) mẫu khác 0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(2) biểu thức dưới căn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(3) Có tan</a:t>
                </a:r>
                <a:r>
                  <a:rPr lang="en-US" sz="2400" i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thì đk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(4) Có cot</a:t>
                </a:r>
                <a:r>
                  <a:rPr lang="en-US" sz="2400" i="1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thì đk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715" y="1587363"/>
                <a:ext cx="5425285" cy="3970318"/>
              </a:xfrm>
              <a:prstGeom prst="rect">
                <a:avLst/>
              </a:prstGeom>
              <a:blipFill rotWithShape="1">
                <a:blip r:embed="rId5"/>
                <a:stretch>
                  <a:fillRect l="-1685" r="-2360" b="-92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091800" y="1587363"/>
            <a:ext cx="5708313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-Bước 2: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Sử dụng đường tròn lượng giác giải tìm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03464" y="1446055"/>
            <a:ext cx="0" cy="525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70716" y="5261816"/>
            <a:ext cx="4924541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-Bước 3: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Viết kết quả dưới dạng tập hợp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TXĐ: D = ….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075719" y="2339598"/>
            <a:ext cx="3932602" cy="3900970"/>
            <a:chOff x="7075719" y="2394028"/>
            <a:chExt cx="3932602" cy="3900970"/>
          </a:xfrm>
        </p:grpSpPr>
        <p:grpSp>
          <p:nvGrpSpPr>
            <p:cNvPr id="45" name="Group 44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27" name="Group 26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4" name="Oval 3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7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8" name="Straight Arrow Connector 7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" name="Straight Arrow Connector 12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21" name="Object 2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669868030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9042" name="Equation" r:id="rId6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6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7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22" name="Object 21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182886143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9043" name="Equation" r:id="rId8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8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9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23" name="Object 22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253705776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9044" name="Equation" r:id="rId10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10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1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26" name="Object 2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307271419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9045" name="Equation" r:id="rId12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12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3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28" name="Object 2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664427804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9046" name="Equation" r:id="rId14" imgW="190440" imgH="164880" progId="Equation.DSMT4">
                              <p:embed/>
                            </p:oleObj>
                          </mc:Choice>
                          <mc:Fallback>
                            <p:oleObj name="Equation" r:id="rId14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15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29" name="Object 2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43499199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9047" name="Equation" r:id="rId16" imgW="126720" imgH="177480" progId="Equation.DSMT4">
                              <p:embed/>
                            </p:oleObj>
                          </mc:Choice>
                          <mc:Fallback>
                            <p:oleObj name="Equation" r:id="rId16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17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30" name="Object 2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018544409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9048" name="Equation" r:id="rId18" imgW="88560" imgH="164880" progId="Equation.DSMT4">
                              <p:embed/>
                            </p:oleObj>
                          </mc:Choice>
                          <mc:Fallback>
                            <p:oleObj name="Equation" r:id="rId18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19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31" name="Object 3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137332825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9049" name="Equation" r:id="rId20" imgW="309600" imgH="268200" progId="Equation.DSMT4">
                              <p:embed/>
                            </p:oleObj>
                          </mc:Choice>
                          <mc:Fallback>
                            <p:oleObj name="Equation" r:id="rId20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1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33" name="Object 3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034846356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9050" name="Equation" r:id="rId22" imgW="201600" imgH="274680" progId="Equation.DSMT4">
                              <p:embed/>
                            </p:oleObj>
                          </mc:Choice>
                          <mc:Fallback>
                            <p:oleObj name="Equation" r:id="rId22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7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31470" y="2781377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3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70756" y="4122943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38" name="Text Box 44"/>
              <p:cNvSpPr txBox="1">
                <a:spLocks noChangeArrowheads="1"/>
              </p:cNvSpPr>
              <p:nvPr/>
            </p:nvSpPr>
            <p:spPr bwMode="auto">
              <a:xfrm>
                <a:off x="8631470" y="5488223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9981299" y="4144714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5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1. TÌM TẬP XÁC ĐỊNH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(2/sgk/17)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393921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8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247387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9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385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0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005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1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tập xác định của các hàm số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1120666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44402"/>
              </p:ext>
            </p:extLst>
          </p:nvPr>
        </p:nvGraphicFramePr>
        <p:xfrm>
          <a:off x="860241" y="2222808"/>
          <a:ext cx="2191319" cy="78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2" name="Equation" r:id="rId11" imgW="1091880" imgH="393480" progId="Equation.DSMT4">
                  <p:embed/>
                </p:oleObj>
              </mc:Choice>
              <mc:Fallback>
                <p:oleObj name="Equation" r:id="rId11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0241" y="2222808"/>
                        <a:ext cx="2191319" cy="78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4906"/>
              </p:ext>
            </p:extLst>
          </p:nvPr>
        </p:nvGraphicFramePr>
        <p:xfrm>
          <a:off x="882013" y="3107451"/>
          <a:ext cx="22320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3" name="Equation" r:id="rId13" imgW="1193760" imgH="444240" progId="Equation.DSMT4">
                  <p:embed/>
                </p:oleObj>
              </mc:Choice>
              <mc:Fallback>
                <p:oleObj name="Equation" r:id="rId13" imgW="1193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2013" y="3107451"/>
                        <a:ext cx="223202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22032"/>
              </p:ext>
            </p:extLst>
          </p:nvPr>
        </p:nvGraphicFramePr>
        <p:xfrm>
          <a:off x="827583" y="4124099"/>
          <a:ext cx="24145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4" name="Equation" r:id="rId15" imgW="1269720" imgH="431640" progId="Equation.DSMT4">
                  <p:embed/>
                </p:oleObj>
              </mc:Choice>
              <mc:Fallback>
                <p:oleObj name="Equation" r:id="rId15" imgW="1269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583" y="4124099"/>
                        <a:ext cx="2414587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" name="Object 10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22718"/>
              </p:ext>
            </p:extLst>
          </p:nvPr>
        </p:nvGraphicFramePr>
        <p:xfrm>
          <a:off x="827583" y="5157098"/>
          <a:ext cx="2503446" cy="83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5" name="Equation" r:id="rId17" imgW="1295280" imgH="431640" progId="Equation.DSMT4">
                  <p:embed/>
                </p:oleObj>
              </mc:Choice>
              <mc:Fallback>
                <p:oleObj name="Equation" r:id="rId17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3" y="5157098"/>
                        <a:ext cx="2503446" cy="83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24238"/>
              </p:ext>
            </p:extLst>
          </p:nvPr>
        </p:nvGraphicFramePr>
        <p:xfrm>
          <a:off x="6096000" y="1582331"/>
          <a:ext cx="21907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6" name="Equation" r:id="rId19" imgW="2190600" imgH="790560" progId="Equation.DSMT4">
                  <p:embed/>
                </p:oleObj>
              </mc:Choice>
              <mc:Fallback>
                <p:oleObj name="Equation" r:id="rId19" imgW="2190600" imgH="79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96000" y="1582331"/>
                        <a:ext cx="21907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1026"/>
          <p:cNvSpPr txBox="1"/>
          <p:nvPr/>
        </p:nvSpPr>
        <p:spPr>
          <a:xfrm>
            <a:off x="6019800" y="2623457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8754"/>
              </p:ext>
            </p:extLst>
          </p:nvPr>
        </p:nvGraphicFramePr>
        <p:xfrm>
          <a:off x="6140450" y="3208338"/>
          <a:ext cx="29606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7" name="Equation" r:id="rId21" imgW="1358640" imgH="457200" progId="Equation.DSMT4">
                  <p:embed/>
                </p:oleObj>
              </mc:Choice>
              <mc:Fallback>
                <p:oleObj name="Equation" r:id="rId21" imgW="1358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40450" y="3208338"/>
                        <a:ext cx="296068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8969833" y="932288"/>
            <a:ext cx="2819395" cy="2796717"/>
            <a:chOff x="7075719" y="2394028"/>
            <a:chExt cx="3932602" cy="3900970"/>
          </a:xfrm>
        </p:grpSpPr>
        <p:grpSp>
          <p:nvGrpSpPr>
            <p:cNvPr id="38" name="Group 3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55" name="Group 5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60" name="Oval 5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7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61" name="Straight Arrow Connector 6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Straight Arrow Connector 6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56" name="Object 5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742887968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3858" name="Equation" r:id="rId23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23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7" name="Object 5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816078242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3859" name="Equation" r:id="rId25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25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8" name="Object 5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594696561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3860" name="Equation" r:id="rId27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27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9" name="Object 5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624682391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3861" name="Equation" r:id="rId29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29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30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50" name="Object 4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137963908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862" name="Equation" r:id="rId31" imgW="190440" imgH="164880" progId="Equation.DSMT4">
                              <p:embed/>
                            </p:oleObj>
                          </mc:Choice>
                          <mc:Fallback>
                            <p:oleObj name="Equation" r:id="rId31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1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875882372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863" name="Equation" r:id="rId33" imgW="126720" imgH="177480" progId="Equation.DSMT4">
                              <p:embed/>
                            </p:oleObj>
                          </mc:Choice>
                          <mc:Fallback>
                            <p:oleObj name="Equation" r:id="rId33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2" name="Object 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101790846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864" name="Equation" r:id="rId35" imgW="88560" imgH="164880" progId="Equation.DSMT4">
                              <p:embed/>
                            </p:oleObj>
                          </mc:Choice>
                          <mc:Fallback>
                            <p:oleObj name="Equation" r:id="rId35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3" name="Object 5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46929239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865" name="Equation" r:id="rId37" imgW="309600" imgH="268200" progId="Equation.DSMT4">
                              <p:embed/>
                            </p:oleObj>
                          </mc:Choice>
                          <mc:Fallback>
                            <p:oleObj name="Equation" r:id="rId37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4" name="Object 5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868223391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866" name="Equation" r:id="rId39" imgW="201600" imgH="274680" progId="Equation.DSMT4">
                              <p:embed/>
                            </p:oleObj>
                          </mc:Choice>
                          <mc:Fallback>
                            <p:oleObj name="Equation" r:id="rId39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4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4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25204" y="4016654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9935747" y="4053609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52454" y="4397828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79526"/>
              </p:ext>
            </p:extLst>
          </p:nvPr>
        </p:nvGraphicFramePr>
        <p:xfrm>
          <a:off x="6934399" y="4406105"/>
          <a:ext cx="2361998" cy="48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7" name="Equation" r:id="rId41" imgW="1244520" imgH="253800" progId="Equation.DSMT4">
                  <p:embed/>
                </p:oleObj>
              </mc:Choice>
              <mc:Fallback>
                <p:oleObj name="Equation" r:id="rId41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934399" y="4406105"/>
                        <a:ext cx="2361998" cy="482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3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27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1. TÌM TẬP XÁC ĐỊNH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(2/sgk/17)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00572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8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5671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9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561022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0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60391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1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tập xác định của các hàm số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1120666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86608"/>
              </p:ext>
            </p:extLst>
          </p:nvPr>
        </p:nvGraphicFramePr>
        <p:xfrm>
          <a:off x="860241" y="2222808"/>
          <a:ext cx="2191319" cy="78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2" name="Equation" r:id="rId11" imgW="1091880" imgH="393480" progId="Equation.DSMT4">
                  <p:embed/>
                </p:oleObj>
              </mc:Choice>
              <mc:Fallback>
                <p:oleObj name="Equation" r:id="rId11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0241" y="2222808"/>
                        <a:ext cx="2191319" cy="78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11264"/>
              </p:ext>
            </p:extLst>
          </p:nvPr>
        </p:nvGraphicFramePr>
        <p:xfrm>
          <a:off x="882013" y="3107451"/>
          <a:ext cx="22320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3" name="Equation" r:id="rId13" imgW="1193760" imgH="444240" progId="Equation.DSMT4">
                  <p:embed/>
                </p:oleObj>
              </mc:Choice>
              <mc:Fallback>
                <p:oleObj name="Equation" r:id="rId13" imgW="1193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2013" y="3107451"/>
                        <a:ext cx="223202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65201"/>
              </p:ext>
            </p:extLst>
          </p:nvPr>
        </p:nvGraphicFramePr>
        <p:xfrm>
          <a:off x="827583" y="4124099"/>
          <a:ext cx="24145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4" name="Equation" r:id="rId15" imgW="1269720" imgH="431640" progId="Equation.DSMT4">
                  <p:embed/>
                </p:oleObj>
              </mc:Choice>
              <mc:Fallback>
                <p:oleObj name="Equation" r:id="rId15" imgW="1269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583" y="4124099"/>
                        <a:ext cx="2414587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" name="Object 10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82547"/>
              </p:ext>
            </p:extLst>
          </p:nvPr>
        </p:nvGraphicFramePr>
        <p:xfrm>
          <a:off x="827583" y="5157098"/>
          <a:ext cx="2503446" cy="83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" name="Equation" r:id="rId17" imgW="1295280" imgH="431640" progId="Equation.DSMT4">
                  <p:embed/>
                </p:oleObj>
              </mc:Choice>
              <mc:Fallback>
                <p:oleObj name="Equation" r:id="rId17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3" y="5157098"/>
                        <a:ext cx="2503446" cy="83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1026"/>
          <p:cNvSpPr txBox="1"/>
          <p:nvPr/>
        </p:nvSpPr>
        <p:spPr>
          <a:xfrm>
            <a:off x="6019800" y="2623457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56342"/>
              </p:ext>
            </p:extLst>
          </p:nvPr>
        </p:nvGraphicFramePr>
        <p:xfrm>
          <a:off x="6138523" y="3063517"/>
          <a:ext cx="2100262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6" name="Equation" r:id="rId19" imgW="1104840" imgH="1295280" progId="Equation.DSMT4">
                  <p:embed/>
                </p:oleObj>
              </mc:Choice>
              <mc:Fallback>
                <p:oleObj name="Equation" r:id="rId19" imgW="110484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38523" y="3063517"/>
                        <a:ext cx="2100262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8969833" y="932288"/>
            <a:ext cx="2819395" cy="2796717"/>
            <a:chOff x="7075719" y="2394028"/>
            <a:chExt cx="3932602" cy="3900970"/>
          </a:xfrm>
        </p:grpSpPr>
        <p:grpSp>
          <p:nvGrpSpPr>
            <p:cNvPr id="38" name="Group 3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55" name="Group 5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60" name="Oval 5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7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61" name="Straight Arrow Connector 6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Straight Arrow Connector 6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56" name="Object 5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688987334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6057" name="Equation" r:id="rId21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21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7" name="Object 5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506894872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6058" name="Equation" r:id="rId23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23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8" name="Object 5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752040984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6059" name="Equation" r:id="rId25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25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9" name="Object 5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086477317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6060" name="Equation" r:id="rId27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27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50" name="Object 4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768626789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61" name="Equation" r:id="rId29" imgW="190440" imgH="164880" progId="Equation.DSMT4">
                              <p:embed/>
                            </p:oleObj>
                          </mc:Choice>
                          <mc:Fallback>
                            <p:oleObj name="Equation" r:id="rId29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1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99010655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62" name="Equation" r:id="rId31" imgW="126720" imgH="177480" progId="Equation.DSMT4">
                              <p:embed/>
                            </p:oleObj>
                          </mc:Choice>
                          <mc:Fallback>
                            <p:oleObj name="Equation" r:id="rId31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2" name="Object 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615352945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63" name="Equation" r:id="rId33" imgW="88560" imgH="164880" progId="Equation.DSMT4">
                              <p:embed/>
                            </p:oleObj>
                          </mc:Choice>
                          <mc:Fallback>
                            <p:oleObj name="Equation" r:id="rId33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3" name="Object 5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550538193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64" name="Equation" r:id="rId35" imgW="309600" imgH="268200" progId="Equation.DSMT4">
                              <p:embed/>
                            </p:oleObj>
                          </mc:Choice>
                          <mc:Fallback>
                            <p:oleObj name="Equation" r:id="rId35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4" name="Object 5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553345195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6065" name="Equation" r:id="rId37" imgW="201600" imgH="274680" progId="Equation.DSMT4">
                              <p:embed/>
                            </p:oleObj>
                          </mc:Choice>
                          <mc:Fallback>
                            <p:oleObj name="Equation" r:id="rId37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4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25204" y="4016654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9935747" y="4053609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964350" y="5734454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265273"/>
              </p:ext>
            </p:extLst>
          </p:nvPr>
        </p:nvGraphicFramePr>
        <p:xfrm>
          <a:off x="6774767" y="5742437"/>
          <a:ext cx="25066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6" name="Equation" r:id="rId39" imgW="1320480" imgH="253800" progId="Equation.DSMT4">
                  <p:embed/>
                </p:oleObj>
              </mc:Choice>
              <mc:Fallback>
                <p:oleObj name="Equation" r:id="rId39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774767" y="5742437"/>
                        <a:ext cx="250666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5308"/>
              </p:ext>
            </p:extLst>
          </p:nvPr>
        </p:nvGraphicFramePr>
        <p:xfrm>
          <a:off x="6019800" y="1625276"/>
          <a:ext cx="22320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7" name="Equation" r:id="rId41" imgW="2232000" imgH="830160" progId="Equation.DSMT4">
                  <p:embed/>
                </p:oleObj>
              </mc:Choice>
              <mc:Fallback>
                <p:oleObj name="Equation" r:id="rId41" imgW="2232000" imgH="830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019800" y="1625276"/>
                        <a:ext cx="223202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2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27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1. TÌM TẬP XÁC ĐỊNH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(2/sgk/17)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437144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5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4125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6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50271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7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715233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8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tập xác định của các hàm số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1120666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77980"/>
              </p:ext>
            </p:extLst>
          </p:nvPr>
        </p:nvGraphicFramePr>
        <p:xfrm>
          <a:off x="860241" y="2222808"/>
          <a:ext cx="2191319" cy="78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9" name="Equation" r:id="rId11" imgW="1091880" imgH="393480" progId="Equation.DSMT4">
                  <p:embed/>
                </p:oleObj>
              </mc:Choice>
              <mc:Fallback>
                <p:oleObj name="Equation" r:id="rId11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0241" y="2222808"/>
                        <a:ext cx="2191319" cy="78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86553"/>
              </p:ext>
            </p:extLst>
          </p:nvPr>
        </p:nvGraphicFramePr>
        <p:xfrm>
          <a:off x="882013" y="3107451"/>
          <a:ext cx="22320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0" name="Equation" r:id="rId13" imgW="1193760" imgH="444240" progId="Equation.DSMT4">
                  <p:embed/>
                </p:oleObj>
              </mc:Choice>
              <mc:Fallback>
                <p:oleObj name="Equation" r:id="rId13" imgW="1193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2013" y="3107451"/>
                        <a:ext cx="223202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01850"/>
              </p:ext>
            </p:extLst>
          </p:nvPr>
        </p:nvGraphicFramePr>
        <p:xfrm>
          <a:off x="827583" y="4124099"/>
          <a:ext cx="24145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1" name="Equation" r:id="rId15" imgW="1269720" imgH="431640" progId="Equation.DSMT4">
                  <p:embed/>
                </p:oleObj>
              </mc:Choice>
              <mc:Fallback>
                <p:oleObj name="Equation" r:id="rId15" imgW="1269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583" y="4124099"/>
                        <a:ext cx="2414587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" name="Object 10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7113"/>
              </p:ext>
            </p:extLst>
          </p:nvPr>
        </p:nvGraphicFramePr>
        <p:xfrm>
          <a:off x="827583" y="5157098"/>
          <a:ext cx="2503446" cy="83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2" name="Equation" r:id="rId17" imgW="1295280" imgH="431640" progId="Equation.DSMT4">
                  <p:embed/>
                </p:oleObj>
              </mc:Choice>
              <mc:Fallback>
                <p:oleObj name="Equation" r:id="rId17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3" y="5157098"/>
                        <a:ext cx="2503446" cy="83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1026"/>
          <p:cNvSpPr txBox="1"/>
          <p:nvPr/>
        </p:nvSpPr>
        <p:spPr>
          <a:xfrm>
            <a:off x="6019800" y="2623457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294009"/>
              </p:ext>
            </p:extLst>
          </p:nvPr>
        </p:nvGraphicFramePr>
        <p:xfrm>
          <a:off x="6043613" y="3098800"/>
          <a:ext cx="229235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3" name="Equation" r:id="rId19" imgW="1206360" imgH="1257120" progId="Equation.DSMT4">
                  <p:embed/>
                </p:oleObj>
              </mc:Choice>
              <mc:Fallback>
                <p:oleObj name="Equation" r:id="rId19" imgW="120636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43613" y="3098800"/>
                        <a:ext cx="2292350" cy="238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8969833" y="932288"/>
            <a:ext cx="2819395" cy="2796717"/>
            <a:chOff x="7075719" y="2394028"/>
            <a:chExt cx="3932602" cy="3900970"/>
          </a:xfrm>
        </p:grpSpPr>
        <p:grpSp>
          <p:nvGrpSpPr>
            <p:cNvPr id="38" name="Group 3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55" name="Group 5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60" name="Oval 5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7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61" name="Straight Arrow Connector 6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Straight Arrow Connector 6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56" name="Object 5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601762311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8064" name="Equation" r:id="rId21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21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7" name="Object 5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045149583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8065" name="Equation" r:id="rId23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23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8" name="Object 5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200311417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8066" name="Equation" r:id="rId25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25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9" name="Object 5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038585463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8067" name="Equation" r:id="rId27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27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50" name="Object 4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513334567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8068" name="Equation" r:id="rId29" imgW="190440" imgH="164880" progId="Equation.DSMT4">
                              <p:embed/>
                            </p:oleObj>
                          </mc:Choice>
                          <mc:Fallback>
                            <p:oleObj name="Equation" r:id="rId29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1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966354689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8069" name="Equation" r:id="rId31" imgW="126720" imgH="177480" progId="Equation.DSMT4">
                              <p:embed/>
                            </p:oleObj>
                          </mc:Choice>
                          <mc:Fallback>
                            <p:oleObj name="Equation" r:id="rId31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2" name="Object 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105896063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8070" name="Equation" r:id="rId33" imgW="88560" imgH="164880" progId="Equation.DSMT4">
                              <p:embed/>
                            </p:oleObj>
                          </mc:Choice>
                          <mc:Fallback>
                            <p:oleObj name="Equation" r:id="rId33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3" name="Object 5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343218617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8071" name="Equation" r:id="rId35" imgW="309600" imgH="268200" progId="Equation.DSMT4">
                              <p:embed/>
                            </p:oleObj>
                          </mc:Choice>
                          <mc:Fallback>
                            <p:oleObj name="Equation" r:id="rId35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4" name="Object 5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102319689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8072" name="Equation" r:id="rId37" imgW="201600" imgH="274680" progId="Equation.DSMT4">
                              <p:embed/>
                            </p:oleObj>
                          </mc:Choice>
                          <mc:Fallback>
                            <p:oleObj name="Equation" r:id="rId37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4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25204" y="4016654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9934096" y="4042389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964350" y="5734454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451"/>
              </p:ext>
            </p:extLst>
          </p:nvPr>
        </p:nvGraphicFramePr>
        <p:xfrm>
          <a:off x="6957138" y="5586864"/>
          <a:ext cx="30845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3" name="Equation" r:id="rId39" imgW="1625400" imgH="431640" progId="Equation.DSMT4">
                  <p:embed/>
                </p:oleObj>
              </mc:Choice>
              <mc:Fallback>
                <p:oleObj name="Equation" r:id="rId39" imgW="1625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957138" y="5586864"/>
                        <a:ext cx="3084513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39074"/>
              </p:ext>
            </p:extLst>
          </p:nvPr>
        </p:nvGraphicFramePr>
        <p:xfrm>
          <a:off x="5942579" y="1609530"/>
          <a:ext cx="24145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4" name="Equation" r:id="rId41" imgW="2414520" imgH="820800" progId="Equation.DSMT4">
                  <p:embed/>
                </p:oleObj>
              </mc:Choice>
              <mc:Fallback>
                <p:oleObj name="Equation" r:id="rId41" imgW="2414520" imgH="8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942579" y="1609530"/>
                        <a:ext cx="2414587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0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27" grpId="0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1. TÌM TẬP XÁC ĐỊNH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(2/sgk/17)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2069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3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98711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4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8057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5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10713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6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tập xác định của các hàm số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1120666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21276"/>
              </p:ext>
            </p:extLst>
          </p:nvPr>
        </p:nvGraphicFramePr>
        <p:xfrm>
          <a:off x="860241" y="2222808"/>
          <a:ext cx="2191319" cy="78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7" name="Equation" r:id="rId11" imgW="1091880" imgH="393480" progId="Equation.DSMT4">
                  <p:embed/>
                </p:oleObj>
              </mc:Choice>
              <mc:Fallback>
                <p:oleObj name="Equation" r:id="rId11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0241" y="2222808"/>
                        <a:ext cx="2191319" cy="78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24593"/>
              </p:ext>
            </p:extLst>
          </p:nvPr>
        </p:nvGraphicFramePr>
        <p:xfrm>
          <a:off x="882013" y="3107451"/>
          <a:ext cx="22320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8" name="Equation" r:id="rId13" imgW="1193760" imgH="444240" progId="Equation.DSMT4">
                  <p:embed/>
                </p:oleObj>
              </mc:Choice>
              <mc:Fallback>
                <p:oleObj name="Equation" r:id="rId13" imgW="1193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2013" y="3107451"/>
                        <a:ext cx="223202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212715"/>
              </p:ext>
            </p:extLst>
          </p:nvPr>
        </p:nvGraphicFramePr>
        <p:xfrm>
          <a:off x="827583" y="4124099"/>
          <a:ext cx="24145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9" name="Equation" r:id="rId15" imgW="1269720" imgH="431640" progId="Equation.DSMT4">
                  <p:embed/>
                </p:oleObj>
              </mc:Choice>
              <mc:Fallback>
                <p:oleObj name="Equation" r:id="rId15" imgW="1269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583" y="4124099"/>
                        <a:ext cx="2414587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" name="Object 10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94541"/>
              </p:ext>
            </p:extLst>
          </p:nvPr>
        </p:nvGraphicFramePr>
        <p:xfrm>
          <a:off x="827583" y="5157098"/>
          <a:ext cx="2503446" cy="83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0" name="Equation" r:id="rId17" imgW="1295280" imgH="431640" progId="Equation.DSMT4">
                  <p:embed/>
                </p:oleObj>
              </mc:Choice>
              <mc:Fallback>
                <p:oleObj name="Equation" r:id="rId17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3" y="5157098"/>
                        <a:ext cx="2503446" cy="83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1026"/>
          <p:cNvSpPr txBox="1"/>
          <p:nvPr/>
        </p:nvSpPr>
        <p:spPr>
          <a:xfrm>
            <a:off x="6019800" y="2623457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68423"/>
              </p:ext>
            </p:extLst>
          </p:nvPr>
        </p:nvGraphicFramePr>
        <p:xfrm>
          <a:off x="6200775" y="3098800"/>
          <a:ext cx="1978025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1" name="Equation" r:id="rId19" imgW="1041120" imgH="1257120" progId="Equation.DSMT4">
                  <p:embed/>
                </p:oleObj>
              </mc:Choice>
              <mc:Fallback>
                <p:oleObj name="Equation" r:id="rId19" imgW="104112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00775" y="3098800"/>
                        <a:ext cx="1978025" cy="238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8969833" y="932288"/>
            <a:ext cx="2819395" cy="2796717"/>
            <a:chOff x="7075719" y="2394028"/>
            <a:chExt cx="3932602" cy="3900970"/>
          </a:xfrm>
        </p:grpSpPr>
        <p:grpSp>
          <p:nvGrpSpPr>
            <p:cNvPr id="38" name="Group 3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55" name="Group 5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60" name="Oval 5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7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61" name="Straight Arrow Connector 6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Straight Arrow Connector 6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56" name="Object 5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977716941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30092" name="Equation" r:id="rId21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21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7" name="Object 5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855046434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30093" name="Equation" r:id="rId23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23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8" name="Object 5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217595798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30094" name="Equation" r:id="rId25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25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9" name="Object 5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7609572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30095" name="Equation" r:id="rId27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27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50" name="Object 4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712019226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30096" name="Equation" r:id="rId29" imgW="190440" imgH="164880" progId="Equation.DSMT4">
                              <p:embed/>
                            </p:oleObj>
                          </mc:Choice>
                          <mc:Fallback>
                            <p:oleObj name="Equation" r:id="rId29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1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009125516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30097" name="Equation" r:id="rId31" imgW="126720" imgH="177480" progId="Equation.DSMT4">
                              <p:embed/>
                            </p:oleObj>
                          </mc:Choice>
                          <mc:Fallback>
                            <p:oleObj name="Equation" r:id="rId31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2" name="Object 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451594673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30098" name="Equation" r:id="rId33" imgW="88560" imgH="164880" progId="Equation.DSMT4">
                              <p:embed/>
                            </p:oleObj>
                          </mc:Choice>
                          <mc:Fallback>
                            <p:oleObj name="Equation" r:id="rId33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3" name="Object 5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98905186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30099" name="Equation" r:id="rId35" imgW="309600" imgH="268200" progId="Equation.DSMT4">
                              <p:embed/>
                            </p:oleObj>
                          </mc:Choice>
                          <mc:Fallback>
                            <p:oleObj name="Equation" r:id="rId35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4" name="Object 5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34185477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30100" name="Equation" r:id="rId37" imgW="201600" imgH="274680" progId="Equation.DSMT4">
                              <p:embed/>
                            </p:oleObj>
                          </mc:Choice>
                          <mc:Fallback>
                            <p:oleObj name="Equation" r:id="rId37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4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18071" y="4019745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9924860" y="4004073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964350" y="5734454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25949"/>
              </p:ext>
            </p:extLst>
          </p:nvPr>
        </p:nvGraphicFramePr>
        <p:xfrm>
          <a:off x="6932613" y="5586413"/>
          <a:ext cx="31337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1" name="Equation" r:id="rId39" imgW="1650960" imgH="431640" progId="Equation.DSMT4">
                  <p:embed/>
                </p:oleObj>
              </mc:Choice>
              <mc:Fallback>
                <p:oleObj name="Equation" r:id="rId39" imgW="165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932613" y="5586413"/>
                        <a:ext cx="3133725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08132"/>
              </p:ext>
            </p:extLst>
          </p:nvPr>
        </p:nvGraphicFramePr>
        <p:xfrm>
          <a:off x="6019800" y="1598417"/>
          <a:ext cx="2503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2" name="Equation" r:id="rId41" imgW="2503440" imgH="831960" progId="Equation.DSMT4">
                  <p:embed/>
                </p:oleObj>
              </mc:Choice>
              <mc:Fallback>
                <p:oleObj name="Equation" r:id="rId41" imgW="2503440" imgH="83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019800" y="1598417"/>
                        <a:ext cx="2503487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7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27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020516" y="495230"/>
            <a:ext cx="7949962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smtClean="0">
                <a:solidFill>
                  <a:srgbClr val="FF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ĐƯỜNG TRÒN LƯỢNG GIÁC</a:t>
            </a:r>
            <a:endParaRPr lang="en-US" sz="3000" b="1" dirty="0">
              <a:solidFill>
                <a:srgbClr val="FF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8434" name="Picture 2" descr="C:\Users\LAptop\Desktop\duong tron luong gi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5" y="1377043"/>
            <a:ext cx="5976258" cy="51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39354"/>
              </p:ext>
            </p:extLst>
          </p:nvPr>
        </p:nvGraphicFramePr>
        <p:xfrm>
          <a:off x="7672613" y="3573504"/>
          <a:ext cx="371930" cy="35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7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2613" y="3573504"/>
                        <a:ext cx="371930" cy="35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036560"/>
              </p:ext>
            </p:extLst>
          </p:nvPr>
        </p:nvGraphicFramePr>
        <p:xfrm>
          <a:off x="5399314" y="1630363"/>
          <a:ext cx="322036" cy="76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8" name="Equation" r:id="rId6" imgW="164880" imgH="393480" progId="Equation.DSMT4">
                  <p:embed/>
                </p:oleObj>
              </mc:Choice>
              <mc:Fallback>
                <p:oleObj name="Equation" r:id="rId6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9314" y="1630363"/>
                        <a:ext cx="322036" cy="76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72855"/>
              </p:ext>
            </p:extLst>
          </p:nvPr>
        </p:nvGraphicFramePr>
        <p:xfrm>
          <a:off x="3505199" y="3572216"/>
          <a:ext cx="6813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9"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199" y="3572216"/>
                        <a:ext cx="681325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93430"/>
              </p:ext>
            </p:extLst>
          </p:nvPr>
        </p:nvGraphicFramePr>
        <p:xfrm>
          <a:off x="5258026" y="5837846"/>
          <a:ext cx="456973" cy="64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0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58026" y="5837846"/>
                        <a:ext cx="456973" cy="643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442033"/>
              </p:ext>
            </p:extLst>
          </p:nvPr>
        </p:nvGraphicFramePr>
        <p:xfrm>
          <a:off x="3939722" y="3929403"/>
          <a:ext cx="425450" cy="36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1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9722" y="3929403"/>
                        <a:ext cx="425450" cy="368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09137"/>
              </p:ext>
            </p:extLst>
          </p:nvPr>
        </p:nvGraphicFramePr>
        <p:xfrm>
          <a:off x="7433581" y="3929403"/>
          <a:ext cx="382361" cy="37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2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33581" y="3929403"/>
                        <a:ext cx="382361" cy="378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21628"/>
              </p:ext>
            </p:extLst>
          </p:nvPr>
        </p:nvGraphicFramePr>
        <p:xfrm>
          <a:off x="5665560" y="5442177"/>
          <a:ext cx="425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3" name="Equation" r:id="rId16" imgW="425520" imgH="368280" progId="Equation.DSMT4">
                  <p:embed/>
                </p:oleObj>
              </mc:Choice>
              <mc:Fallback>
                <p:oleObj name="Equation" r:id="rId16" imgW="4255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65560" y="5442177"/>
                        <a:ext cx="42545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9051"/>
              </p:ext>
            </p:extLst>
          </p:nvPr>
        </p:nvGraphicFramePr>
        <p:xfrm>
          <a:off x="5735865" y="2060348"/>
          <a:ext cx="338364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4"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35865" y="2060348"/>
                        <a:ext cx="338364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7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545" y="631371"/>
            <a:ext cx="3030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1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55772" y="1132748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tập xác định của các hàm số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62689"/>
              </p:ext>
            </p:extLst>
          </p:nvPr>
        </p:nvGraphicFramePr>
        <p:xfrm>
          <a:off x="1544638" y="1779079"/>
          <a:ext cx="1923518" cy="76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9" name="Equation" r:id="rId3" imgW="990360" imgH="393480" progId="Equation.DSMT4">
                  <p:embed/>
                </p:oleObj>
              </mc:Choice>
              <mc:Fallback>
                <p:oleObj name="Equation" r:id="rId3" imgW="990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779079"/>
                        <a:ext cx="1923518" cy="768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62129"/>
              </p:ext>
            </p:extLst>
          </p:nvPr>
        </p:nvGraphicFramePr>
        <p:xfrm>
          <a:off x="4172765" y="1779079"/>
          <a:ext cx="2411464" cy="81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" name="Equation" r:id="rId5" imgW="1295280" imgH="431640" progId="Equation.DSMT4">
                  <p:embed/>
                </p:oleObj>
              </mc:Choice>
              <mc:Fallback>
                <p:oleObj name="Equation" r:id="rId5" imgW="12952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765" y="1779079"/>
                        <a:ext cx="2411464" cy="811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6348"/>
              </p:ext>
            </p:extLst>
          </p:nvPr>
        </p:nvGraphicFramePr>
        <p:xfrm>
          <a:off x="6995885" y="1779079"/>
          <a:ext cx="2381629" cy="85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1" name="Equation" r:id="rId7" imgW="1206360" imgH="431640" progId="Equation.DSMT4">
                  <p:embed/>
                </p:oleObj>
              </mc:Choice>
              <mc:Fallback>
                <p:oleObj name="Equation" r:id="rId7" imgW="1206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885" y="1779079"/>
                        <a:ext cx="2381629" cy="855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882197"/>
              </p:ext>
            </p:extLst>
          </p:nvPr>
        </p:nvGraphicFramePr>
        <p:xfrm>
          <a:off x="1531030" y="2824167"/>
          <a:ext cx="2069497" cy="79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2" name="Equation" r:id="rId9" imgW="1143000" imgH="444240" progId="Equation.DSMT4">
                  <p:embed/>
                </p:oleObj>
              </mc:Choice>
              <mc:Fallback>
                <p:oleObj name="Equation" r:id="rId9" imgW="11430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030" y="2824167"/>
                        <a:ext cx="2069497" cy="796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87744"/>
              </p:ext>
            </p:extLst>
          </p:nvPr>
        </p:nvGraphicFramePr>
        <p:xfrm>
          <a:off x="4100285" y="2955261"/>
          <a:ext cx="2163075" cy="52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3" name="Equation" r:id="rId11" imgW="1104840" imgH="266400" progId="Equation.DSMT4">
                  <p:embed/>
                </p:oleObj>
              </mc:Choice>
              <mc:Fallback>
                <p:oleObj name="Equation" r:id="rId11" imgW="110484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285" y="2955261"/>
                        <a:ext cx="2163075" cy="529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05696"/>
              </p:ext>
            </p:extLst>
          </p:nvPr>
        </p:nvGraphicFramePr>
        <p:xfrm>
          <a:off x="6990217" y="2930420"/>
          <a:ext cx="1946954" cy="50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4" name="Equation" r:id="rId13" imgW="1028520" imgH="266400" progId="Equation.DSMT4">
                  <p:embed/>
                </p:oleObj>
              </mc:Choice>
              <mc:Fallback>
                <p:oleObj name="Equation" r:id="rId13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217" y="2930420"/>
                        <a:ext cx="1946954" cy="509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854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3536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4238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BTVN SỐ 1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06641"/>
              </p:ext>
            </p:extLst>
          </p:nvPr>
        </p:nvGraphicFramePr>
        <p:xfrm>
          <a:off x="557553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0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53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09621"/>
              </p:ext>
            </p:extLst>
          </p:nvPr>
        </p:nvGraphicFramePr>
        <p:xfrm>
          <a:off x="557553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1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53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41812"/>
              </p:ext>
            </p:extLst>
          </p:nvPr>
        </p:nvGraphicFramePr>
        <p:xfrm>
          <a:off x="557553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2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53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1026"/>
          <p:cNvSpPr txBox="1"/>
          <p:nvPr/>
        </p:nvSpPr>
        <p:spPr>
          <a:xfrm>
            <a:off x="827583" y="1756168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55668"/>
              </p:ext>
            </p:extLst>
          </p:nvPr>
        </p:nvGraphicFramePr>
        <p:xfrm>
          <a:off x="1002774" y="2349189"/>
          <a:ext cx="1423988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3" name="Equation" r:id="rId9" imgW="749160" imgH="838080" progId="Equation.DSMT4">
                  <p:embed/>
                </p:oleObj>
              </mc:Choice>
              <mc:Fallback>
                <p:oleObj name="Equation" r:id="rId9" imgW="749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2774" y="2349189"/>
                        <a:ext cx="1423988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3211292" y="864684"/>
            <a:ext cx="2819395" cy="2796717"/>
            <a:chOff x="7075719" y="2394028"/>
            <a:chExt cx="3932602" cy="3900970"/>
          </a:xfrm>
        </p:grpSpPr>
        <p:grpSp>
          <p:nvGrpSpPr>
            <p:cNvPr id="38" name="Group 3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55" name="Group 5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60" name="Oval 5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7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61" name="Straight Arrow Connector 6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Straight Arrow Connector 6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56" name="Object 5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72120417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44" name="Equation" r:id="rId11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11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7" name="Object 5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034271177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45" name="Equation" r:id="rId13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13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8" name="Object 5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977565157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46" name="Equation" r:id="rId15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15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9" name="Object 5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003992746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47" name="Equation" r:id="rId17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17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50" name="Object 4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149396625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48" name="Equation" r:id="rId19" imgW="190440" imgH="164880" progId="Equation.DSMT4">
                              <p:embed/>
                            </p:oleObj>
                          </mc:Choice>
                          <mc:Fallback>
                            <p:oleObj name="Equation" r:id="rId19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1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570339774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49" name="Equation" r:id="rId21" imgW="126720" imgH="177480" progId="Equation.DSMT4">
                              <p:embed/>
                            </p:oleObj>
                          </mc:Choice>
                          <mc:Fallback>
                            <p:oleObj name="Equation" r:id="rId21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2" name="Object 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565965059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50" name="Equation" r:id="rId23" imgW="88560" imgH="164880" progId="Equation.DSMT4">
                              <p:embed/>
                            </p:oleObj>
                          </mc:Choice>
                          <mc:Fallback>
                            <p:oleObj name="Equation" r:id="rId23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3" name="Object 5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640528215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51" name="Equation" r:id="rId25" imgW="309600" imgH="268200" progId="Equation.DSMT4">
                              <p:embed/>
                            </p:oleObj>
                          </mc:Choice>
                          <mc:Fallback>
                            <p:oleObj name="Equation" r:id="rId25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4" name="Object 5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470635685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52" name="Equation" r:id="rId27" imgW="201600" imgH="274680" progId="Equation.DSMT4">
                              <p:embed/>
                            </p:oleObj>
                          </mc:Choice>
                          <mc:Fallback>
                            <p:oleObj name="Equation" r:id="rId27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4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18071" y="4019745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9924860" y="4004073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19838" y="4166710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82714"/>
              </p:ext>
            </p:extLst>
          </p:nvPr>
        </p:nvGraphicFramePr>
        <p:xfrm>
          <a:off x="1893154" y="3987173"/>
          <a:ext cx="25066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3" name="Equation" r:id="rId29" imgW="1320480" imgH="431640" progId="Equation.DSMT4">
                  <p:embed/>
                </p:oleObj>
              </mc:Choice>
              <mc:Fallback>
                <p:oleObj name="Equation" r:id="rId29" imgW="1320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93154" y="3987173"/>
                        <a:ext cx="2506662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127640" y="774179"/>
            <a:ext cx="0" cy="590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937600"/>
              </p:ext>
            </p:extLst>
          </p:nvPr>
        </p:nvGraphicFramePr>
        <p:xfrm>
          <a:off x="827583" y="964613"/>
          <a:ext cx="19240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4" name="Equation" r:id="rId31" imgW="1924200" imgH="768240" progId="Equation.DSMT4">
                  <p:embed/>
                </p:oleObj>
              </mc:Choice>
              <mc:Fallback>
                <p:oleObj name="Equation" r:id="rId31" imgW="1924200" imgH="768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27583" y="964613"/>
                        <a:ext cx="192405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324608" y="1738037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88119"/>
              </p:ext>
            </p:extLst>
          </p:nvPr>
        </p:nvGraphicFramePr>
        <p:xfrm>
          <a:off x="6364288" y="1992313"/>
          <a:ext cx="2436812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5" name="Equation" r:id="rId33" imgW="1282680" imgH="1676160" progId="Equation.DSMT4">
                  <p:embed/>
                </p:oleObj>
              </mc:Choice>
              <mc:Fallback>
                <p:oleObj name="Equation" r:id="rId33" imgW="128268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364288" y="1992313"/>
                        <a:ext cx="2436812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9100465" y="932288"/>
            <a:ext cx="2819395" cy="2796717"/>
            <a:chOff x="7075719" y="2394028"/>
            <a:chExt cx="3932602" cy="3900970"/>
          </a:xfrm>
        </p:grpSpPr>
        <p:grpSp>
          <p:nvGrpSpPr>
            <p:cNvPr id="68" name="Group 6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79" name="Group 7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85" name="Group 8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90" name="Oval 8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6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91" name="Straight Arrow Connector 9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2" name="Straight Arrow Connector 9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86" name="Object 8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32809197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56" name="Equation" r:id="rId35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35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3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7" name="Object 8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788310740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57" name="Equation" r:id="rId37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37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3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8" name="Object 8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987831972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58" name="Equation" r:id="rId39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39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40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9" name="Object 8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609198004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4959" name="Equation" r:id="rId41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41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4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80" name="Object 7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872473208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60" name="Equation" r:id="rId43" imgW="190440" imgH="164880" progId="Equation.DSMT4">
                              <p:embed/>
                            </p:oleObj>
                          </mc:Choice>
                          <mc:Fallback>
                            <p:oleObj name="Equation" r:id="rId43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1" name="Object 8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315053580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61" name="Equation" r:id="rId44" imgW="126720" imgH="177480" progId="Equation.DSMT4">
                              <p:embed/>
                            </p:oleObj>
                          </mc:Choice>
                          <mc:Fallback>
                            <p:oleObj name="Equation" r:id="rId44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2" name="Object 8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640224069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62" name="Equation" r:id="rId45" imgW="88560" imgH="164880" progId="Equation.DSMT4">
                              <p:embed/>
                            </p:oleObj>
                          </mc:Choice>
                          <mc:Fallback>
                            <p:oleObj name="Equation" r:id="rId45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3" name="Object 8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15569079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63" name="Equation" r:id="rId46" imgW="309600" imgH="268200" progId="Equation.DSMT4">
                              <p:embed/>
                            </p:oleObj>
                          </mc:Choice>
                          <mc:Fallback>
                            <p:oleObj name="Equation" r:id="rId46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4" name="Object 8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571004763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4964" name="Equation" r:id="rId47" imgW="201600" imgH="274680" progId="Equation.DSMT4">
                              <p:embed/>
                            </p:oleObj>
                          </mc:Choice>
                          <mc:Fallback>
                            <p:oleObj name="Equation" r:id="rId47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7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25204" y="4016654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7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69" name="Text Box 44"/>
            <p:cNvSpPr txBox="1">
              <a:spLocks noChangeArrowheads="1"/>
            </p:cNvSpPr>
            <p:nvPr/>
          </p:nvSpPr>
          <p:spPr bwMode="auto">
            <a:xfrm>
              <a:off x="9934096" y="4042389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269158" y="5734454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2509"/>
              </p:ext>
            </p:extLst>
          </p:nvPr>
        </p:nvGraphicFramePr>
        <p:xfrm>
          <a:off x="7261946" y="5586864"/>
          <a:ext cx="30845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5" name="Equation" r:id="rId48" imgW="1625400" imgH="431640" progId="Equation.DSMT4">
                  <p:embed/>
                </p:oleObj>
              </mc:Choice>
              <mc:Fallback>
                <p:oleObj name="Equation" r:id="rId48" imgW="1625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7261946" y="5586864"/>
                        <a:ext cx="3084513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846654"/>
              </p:ext>
            </p:extLst>
          </p:nvPr>
        </p:nvGraphicFramePr>
        <p:xfrm>
          <a:off x="6315620" y="893210"/>
          <a:ext cx="2411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6" name="Equation" r:id="rId50" imgW="2411280" imgH="811080" progId="Equation.DSMT4">
                  <p:embed/>
                </p:oleObj>
              </mc:Choice>
              <mc:Fallback>
                <p:oleObj name="Equation" r:id="rId50" imgW="2411280" imgH="81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315620" y="893210"/>
                        <a:ext cx="2411413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1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3" grpId="0"/>
      <p:bldP spid="65" grpId="0"/>
      <p:bldP spid="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BTVN SỐ 1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837186"/>
              </p:ext>
            </p:extLst>
          </p:nvPr>
        </p:nvGraphicFramePr>
        <p:xfrm>
          <a:off x="557553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1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53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841105"/>
              </p:ext>
            </p:extLst>
          </p:nvPr>
        </p:nvGraphicFramePr>
        <p:xfrm>
          <a:off x="557553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2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53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49110"/>
              </p:ext>
            </p:extLst>
          </p:nvPr>
        </p:nvGraphicFramePr>
        <p:xfrm>
          <a:off x="557553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3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53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1026"/>
          <p:cNvSpPr txBox="1"/>
          <p:nvPr/>
        </p:nvSpPr>
        <p:spPr>
          <a:xfrm>
            <a:off x="686065" y="1614650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036978"/>
              </p:ext>
            </p:extLst>
          </p:nvPr>
        </p:nvGraphicFramePr>
        <p:xfrm>
          <a:off x="725488" y="1952625"/>
          <a:ext cx="1979612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4" name="Equation" r:id="rId9" imgW="1041120" imgH="1257120" progId="Equation.DSMT4">
                  <p:embed/>
                </p:oleObj>
              </mc:Choice>
              <mc:Fallback>
                <p:oleObj name="Equation" r:id="rId9" imgW="104112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488" y="1952625"/>
                        <a:ext cx="1979612" cy="238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3211292" y="864684"/>
            <a:ext cx="2819395" cy="2796717"/>
            <a:chOff x="7075719" y="2394028"/>
            <a:chExt cx="3932602" cy="3900970"/>
          </a:xfrm>
        </p:grpSpPr>
        <p:grpSp>
          <p:nvGrpSpPr>
            <p:cNvPr id="38" name="Group 3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55" name="Group 5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60" name="Oval 5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7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61" name="Straight Arrow Connector 6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Straight Arrow Connector 6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56" name="Object 5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943722807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05" name="Equation" r:id="rId11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11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7" name="Object 5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219931804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06" name="Equation" r:id="rId13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13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8" name="Object 5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5377473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07" name="Equation" r:id="rId15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15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9" name="Object 5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798838503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08" name="Equation" r:id="rId17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17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50" name="Object 4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912182778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09" name="Equation" r:id="rId19" imgW="190440" imgH="164880" progId="Equation.DSMT4">
                              <p:embed/>
                            </p:oleObj>
                          </mc:Choice>
                          <mc:Fallback>
                            <p:oleObj name="Equation" r:id="rId19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1" name="Object 5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057643562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10" name="Equation" r:id="rId21" imgW="126720" imgH="177480" progId="Equation.DSMT4">
                              <p:embed/>
                            </p:oleObj>
                          </mc:Choice>
                          <mc:Fallback>
                            <p:oleObj name="Equation" r:id="rId21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2" name="Object 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960471672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11" name="Equation" r:id="rId23" imgW="88560" imgH="164880" progId="Equation.DSMT4">
                              <p:embed/>
                            </p:oleObj>
                          </mc:Choice>
                          <mc:Fallback>
                            <p:oleObj name="Equation" r:id="rId23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3" name="Object 5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665930364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12" name="Equation" r:id="rId25" imgW="309600" imgH="268200" progId="Equation.DSMT4">
                              <p:embed/>
                            </p:oleObj>
                          </mc:Choice>
                          <mc:Fallback>
                            <p:oleObj name="Equation" r:id="rId25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54" name="Object 5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020595636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13" name="Equation" r:id="rId27" imgW="201600" imgH="274680" progId="Equation.DSMT4">
                              <p:embed/>
                            </p:oleObj>
                          </mc:Choice>
                          <mc:Fallback>
                            <p:oleObj name="Equation" r:id="rId27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4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18071" y="4019745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9924860" y="4004073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27583" y="4410374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53214"/>
              </p:ext>
            </p:extLst>
          </p:nvPr>
        </p:nvGraphicFramePr>
        <p:xfrm>
          <a:off x="1624013" y="4230688"/>
          <a:ext cx="31353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14" name="Equation" r:id="rId29" imgW="1650960" imgH="431640" progId="Equation.DSMT4">
                  <p:embed/>
                </p:oleObj>
              </mc:Choice>
              <mc:Fallback>
                <p:oleObj name="Equation" r:id="rId29" imgW="165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624013" y="4230688"/>
                        <a:ext cx="3135312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127640" y="774179"/>
            <a:ext cx="0" cy="590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24608" y="1738037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9100465" y="932288"/>
            <a:ext cx="2819395" cy="2796717"/>
            <a:chOff x="7075719" y="2394028"/>
            <a:chExt cx="3932602" cy="3900970"/>
          </a:xfrm>
        </p:grpSpPr>
        <p:grpSp>
          <p:nvGrpSpPr>
            <p:cNvPr id="68" name="Group 6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79" name="Group 7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85" name="Group 8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90" name="Oval 8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6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91" name="Straight Arrow Connector 9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2" name="Straight Arrow Connector 9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86" name="Object 8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300621205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15" name="Equation" r:id="rId31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31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3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7" name="Object 8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735919318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16" name="Equation" r:id="rId33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33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34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8" name="Object 8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090291755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17" name="Equation" r:id="rId35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35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3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9" name="Object 8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865937909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8918" name="Equation" r:id="rId37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37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3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80" name="Object 7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490769277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19" name="Equation" r:id="rId39" imgW="190440" imgH="164880" progId="Equation.DSMT4">
                              <p:embed/>
                            </p:oleObj>
                          </mc:Choice>
                          <mc:Fallback>
                            <p:oleObj name="Equation" r:id="rId39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1" name="Object 8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475428664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20" name="Equation" r:id="rId40" imgW="126720" imgH="177480" progId="Equation.DSMT4">
                              <p:embed/>
                            </p:oleObj>
                          </mc:Choice>
                          <mc:Fallback>
                            <p:oleObj name="Equation" r:id="rId40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2" name="Object 8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08057248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21" name="Equation" r:id="rId41" imgW="88560" imgH="164880" progId="Equation.DSMT4">
                              <p:embed/>
                            </p:oleObj>
                          </mc:Choice>
                          <mc:Fallback>
                            <p:oleObj name="Equation" r:id="rId41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3" name="Object 8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703838405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22" name="Equation" r:id="rId42" imgW="309600" imgH="268200" progId="Equation.DSMT4">
                              <p:embed/>
                            </p:oleObj>
                          </mc:Choice>
                          <mc:Fallback>
                            <p:oleObj name="Equation" r:id="rId42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4" name="Object 8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725102373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08923" name="Equation" r:id="rId43" imgW="201600" imgH="274680" progId="Equation.DSMT4">
                              <p:embed/>
                            </p:oleObj>
                          </mc:Choice>
                          <mc:Fallback>
                            <p:oleObj name="Equation" r:id="rId43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7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25204" y="4016654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7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69" name="Text Box 44"/>
            <p:cNvSpPr txBox="1">
              <a:spLocks noChangeArrowheads="1"/>
            </p:cNvSpPr>
            <p:nvPr/>
          </p:nvSpPr>
          <p:spPr bwMode="auto">
            <a:xfrm>
              <a:off x="9934096" y="4042389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220500" y="4821368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832864"/>
              </p:ext>
            </p:extLst>
          </p:nvPr>
        </p:nvGraphicFramePr>
        <p:xfrm>
          <a:off x="7273925" y="4841875"/>
          <a:ext cx="29638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4" name="Equation" r:id="rId44" imgW="1562040" imgH="253800" progId="Equation.DSMT4">
                  <p:embed/>
                </p:oleObj>
              </mc:Choice>
              <mc:Fallback>
                <p:oleObj name="Equation" r:id="rId44" imgW="1562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273925" y="4841875"/>
                        <a:ext cx="29638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52247"/>
              </p:ext>
            </p:extLst>
          </p:nvPr>
        </p:nvGraphicFramePr>
        <p:xfrm>
          <a:off x="714375" y="883962"/>
          <a:ext cx="23812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5" name="Equation" r:id="rId46" imgW="2381400" imgH="853920" progId="Equation.DSMT4">
                  <p:embed/>
                </p:oleObj>
              </mc:Choice>
              <mc:Fallback>
                <p:oleObj name="Equation" r:id="rId46" imgW="2381400" imgH="85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714375" y="883962"/>
                        <a:ext cx="2381250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384147"/>
              </p:ext>
            </p:extLst>
          </p:nvPr>
        </p:nvGraphicFramePr>
        <p:xfrm>
          <a:off x="6427455" y="2252224"/>
          <a:ext cx="2056493" cy="241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6" name="Equation" r:id="rId48" imgW="1104840" imgH="1295280" progId="Equation.DSMT4">
                  <p:embed/>
                </p:oleObj>
              </mc:Choice>
              <mc:Fallback>
                <p:oleObj name="Equation" r:id="rId48" imgW="110484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427455" y="2252224"/>
                        <a:ext cx="2056493" cy="241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08917"/>
              </p:ext>
            </p:extLst>
          </p:nvPr>
        </p:nvGraphicFramePr>
        <p:xfrm>
          <a:off x="6344029" y="910184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7" name="Equation" r:id="rId50" imgW="2070000" imgH="797040" progId="Equation.DSMT4">
                  <p:embed/>
                </p:oleObj>
              </mc:Choice>
              <mc:Fallback>
                <p:oleObj name="Equation" r:id="rId50" imgW="2070000" imgH="797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344029" y="910184"/>
                        <a:ext cx="207010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3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3" grpId="0"/>
      <p:bldP spid="65" grpId="0"/>
      <p:bldP spid="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BTVN SỐ 1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25266"/>
              </p:ext>
            </p:extLst>
          </p:nvPr>
        </p:nvGraphicFramePr>
        <p:xfrm>
          <a:off x="4367185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08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7185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031554"/>
              </p:ext>
            </p:extLst>
          </p:nvPr>
        </p:nvGraphicFramePr>
        <p:xfrm>
          <a:off x="4367185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09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7185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598198"/>
              </p:ext>
            </p:extLst>
          </p:nvPr>
        </p:nvGraphicFramePr>
        <p:xfrm>
          <a:off x="4367185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0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7185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1026"/>
          <p:cNvSpPr txBox="1"/>
          <p:nvPr/>
        </p:nvSpPr>
        <p:spPr>
          <a:xfrm>
            <a:off x="827583" y="1756168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73768"/>
              </p:ext>
            </p:extLst>
          </p:nvPr>
        </p:nvGraphicFramePr>
        <p:xfrm>
          <a:off x="919838" y="2416793"/>
          <a:ext cx="19065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1" name="Equation" r:id="rId9" imgW="1002960" imgH="203040" progId="Equation.DSMT4">
                  <p:embed/>
                </p:oleObj>
              </mc:Choice>
              <mc:Fallback>
                <p:oleObj name="Equation" r:id="rId9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9838" y="2416793"/>
                        <a:ext cx="19065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827583" y="2894826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144347"/>
              </p:ext>
            </p:extLst>
          </p:nvPr>
        </p:nvGraphicFramePr>
        <p:xfrm>
          <a:off x="1850206" y="2953893"/>
          <a:ext cx="8445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2"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50206" y="2953893"/>
                        <a:ext cx="844550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919294" y="774179"/>
            <a:ext cx="0" cy="590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16262" y="1738037"/>
            <a:ext cx="17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Điều kiện: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759386"/>
              </p:ext>
            </p:extLst>
          </p:nvPr>
        </p:nvGraphicFramePr>
        <p:xfrm>
          <a:off x="5116262" y="2330320"/>
          <a:ext cx="33782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3" name="Equation" r:id="rId13" imgW="1777680" imgH="838080" progId="Equation.DSMT4">
                  <p:embed/>
                </p:oleObj>
              </mc:Choice>
              <mc:Fallback>
                <p:oleObj name="Equation" r:id="rId13" imgW="17776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16262" y="2330320"/>
                        <a:ext cx="33782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7892119" y="932288"/>
            <a:ext cx="2819395" cy="2796717"/>
            <a:chOff x="7075719" y="2394028"/>
            <a:chExt cx="3932602" cy="3900970"/>
          </a:xfrm>
        </p:grpSpPr>
        <p:grpSp>
          <p:nvGrpSpPr>
            <p:cNvPr id="68" name="Group 67"/>
            <p:cNvGrpSpPr/>
            <p:nvPr/>
          </p:nvGrpSpPr>
          <p:grpSpPr>
            <a:xfrm>
              <a:off x="7075719" y="2394028"/>
              <a:ext cx="3932602" cy="3900970"/>
              <a:chOff x="7075719" y="2394028"/>
              <a:chExt cx="3932602" cy="3900970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72256"/>
                    <a:chExt cx="3932602" cy="3900970"/>
                  </a:xfrm>
                </p:grpSpPr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7075719" y="2372256"/>
                      <a:ext cx="3712029" cy="3900970"/>
                      <a:chOff x="6890657" y="2176308"/>
                      <a:chExt cx="3712029" cy="3900970"/>
                    </a:xfrm>
                  </p:grpSpPr>
                  <p:grpSp>
                    <p:nvGrpSpPr>
                      <p:cNvPr id="79" name="Group 78"/>
                      <p:cNvGrpSpPr/>
                      <p:nvPr/>
                    </p:nvGrpSpPr>
                    <p:grpSpPr>
                      <a:xfrm>
                        <a:off x="6890657" y="2176308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85" name="Group 84"/>
                        <p:cNvGrpSpPr/>
                        <p:nvPr/>
                      </p:nvGrpSpPr>
                      <p:grpSpPr>
                        <a:xfrm>
                          <a:off x="6890657" y="2416629"/>
                          <a:ext cx="3712029" cy="3660649"/>
                          <a:chOff x="6890657" y="2416629"/>
                          <a:chExt cx="3712029" cy="3660649"/>
                        </a:xfrm>
                      </p:grpSpPr>
                      <p:sp>
                        <p:nvSpPr>
                          <p:cNvPr id="90" name="Oval 89"/>
                          <p:cNvSpPr/>
                          <p:nvPr/>
                        </p:nvSpPr>
                        <p:spPr>
                          <a:xfrm>
                            <a:off x="7260772" y="2858024"/>
                            <a:ext cx="2699656" cy="2699657"/>
                          </a:xfrm>
                          <a:prstGeom prst="ellipse">
                            <a:avLst/>
                          </a:prstGeom>
                          <a:ln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91" name="Straight Arrow Connector 90"/>
                          <p:cNvCxnSpPr/>
                          <p:nvPr/>
                        </p:nvCxnSpPr>
                        <p:spPr>
                          <a:xfrm>
                            <a:off x="6890657" y="4207852"/>
                            <a:ext cx="3712029" cy="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2" name="Straight Arrow Connector 91"/>
                          <p:cNvCxnSpPr/>
                          <p:nvPr/>
                        </p:nvCxnSpPr>
                        <p:spPr>
                          <a:xfrm flipV="1">
                            <a:off x="8610600" y="2416629"/>
                            <a:ext cx="0" cy="366064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86" name="Object 8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854184396"/>
                            </p:ext>
                          </p:extLst>
                        </p:nvPr>
                      </p:nvGraphicFramePr>
                      <p:xfrm>
                        <a:off x="9948004" y="3881409"/>
                        <a:ext cx="273957" cy="33881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87714" name="Equation" r:id="rId15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15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948004" y="3881409"/>
                                      <a:ext cx="273957" cy="338818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7" name="Object 86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056957000"/>
                            </p:ext>
                          </p:extLst>
                        </p:nvPr>
                      </p:nvGraphicFramePr>
                      <p:xfrm>
                        <a:off x="8610600" y="2176308"/>
                        <a:ext cx="285881" cy="6817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87715" name="Equation" r:id="rId17" imgW="164880" imgH="393480" progId="Equation.DSMT4">
                                <p:embed/>
                              </p:oleObj>
                            </mc:Choice>
                            <mc:Fallback>
                              <p:oleObj name="Equation" r:id="rId17" imgW="16488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1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2176308"/>
                                      <a:ext cx="285881" cy="68171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8" name="Object 8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199980596"/>
                            </p:ext>
                          </p:extLst>
                        </p:nvPr>
                      </p:nvGraphicFramePr>
                      <p:xfrm>
                        <a:off x="6954612" y="3973285"/>
                        <a:ext cx="273667" cy="27366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87716" name="Equation" r:id="rId19" imgW="139680" imgH="139680" progId="Equation.DSMT4">
                                <p:embed/>
                              </p:oleObj>
                            </mc:Choice>
                            <mc:Fallback>
                              <p:oleObj name="Equation" r:id="rId19" imgW="139680" imgH="139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0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954612" y="3973285"/>
                                      <a:ext cx="273667" cy="27366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9" name="Object 8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935626884"/>
                            </p:ext>
                          </p:extLst>
                        </p:nvPr>
                      </p:nvGraphicFramePr>
                      <p:xfrm>
                        <a:off x="8610600" y="5491522"/>
                        <a:ext cx="415698" cy="58575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87717" name="Equation" r:id="rId21" imgW="279360" imgH="393480" progId="Equation.DSMT4">
                                <p:embed/>
                              </p:oleObj>
                            </mc:Choice>
                            <mc:Fallback>
                              <p:oleObj name="Equation" r:id="rId21" imgW="279360" imgH="393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610600" y="5491522"/>
                                      <a:ext cx="415698" cy="585756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80" name="Object 7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143380144"/>
                          </p:ext>
                        </p:extLst>
                      </p:nvPr>
                    </p:nvGraphicFramePr>
                    <p:xfrm>
                      <a:off x="7260772" y="4207852"/>
                      <a:ext cx="310199" cy="26883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87718" name="Equation" r:id="rId23" imgW="190440" imgH="164880" progId="Equation.DSMT4">
                              <p:embed/>
                            </p:oleObj>
                          </mc:Choice>
                          <mc:Fallback>
                            <p:oleObj name="Equation" r:id="rId23" imgW="19044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260772" y="4207852"/>
                                    <a:ext cx="310199" cy="26883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1" name="Object 8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668074985"/>
                          </p:ext>
                        </p:extLst>
                      </p:nvPr>
                    </p:nvGraphicFramePr>
                    <p:xfrm>
                      <a:off x="8391524" y="4252912"/>
                      <a:ext cx="219075" cy="3067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87719" name="Equation" r:id="rId25" imgW="126720" imgH="177480" progId="Equation.DSMT4">
                              <p:embed/>
                            </p:oleObj>
                          </mc:Choice>
                          <mc:Fallback>
                            <p:oleObj name="Equation" r:id="rId25" imgW="126720" imgH="1774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91524" y="4252912"/>
                                    <a:ext cx="219075" cy="30670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2" name="Object 8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194019306"/>
                          </p:ext>
                        </p:extLst>
                      </p:nvPr>
                    </p:nvGraphicFramePr>
                    <p:xfrm>
                      <a:off x="9793971" y="4203838"/>
                      <a:ext cx="200479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87720" name="Equation" r:id="rId27" imgW="88560" imgH="164880" progId="Equation.DSMT4">
                              <p:embed/>
                            </p:oleObj>
                          </mc:Choice>
                          <mc:Fallback>
                            <p:oleObj name="Equation" r:id="rId27" imgW="88560" imgH="1648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2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793971" y="4203838"/>
                                    <a:ext cx="200479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3" name="Object 8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802634163"/>
                          </p:ext>
                        </p:extLst>
                      </p:nvPr>
                    </p:nvGraphicFramePr>
                    <p:xfrm>
                      <a:off x="8301037" y="5289394"/>
                      <a:ext cx="309563" cy="2682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87721" name="Equation" r:id="rId29" imgW="309600" imgH="268200" progId="Equation.DSMT4">
                              <p:embed/>
                            </p:oleObj>
                          </mc:Choice>
                          <mc:Fallback>
                            <p:oleObj name="Equation" r:id="rId29" imgW="309600" imgH="26820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01037" y="5289394"/>
                                    <a:ext cx="309563" cy="2682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84" name="Object 8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020229113"/>
                          </p:ext>
                        </p:extLst>
                      </p:nvPr>
                    </p:nvGraphicFramePr>
                    <p:xfrm>
                      <a:off x="8430759" y="2880241"/>
                      <a:ext cx="201613" cy="2746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87722" name="Equation" r:id="rId31" imgW="201600" imgH="274680" progId="Equation.DSMT4">
                              <p:embed/>
                            </p:oleObj>
                          </mc:Choice>
                          <mc:Fallback>
                            <p:oleObj name="Equation" r:id="rId31" imgW="201600" imgH="274680" progId="Equation.DSMT4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3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430759" y="2880241"/>
                                    <a:ext cx="201613" cy="27463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10515878" y="4461695"/>
                      <a:ext cx="49244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8262808" y="2412045"/>
                      <a:ext cx="4539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0733" y="2705456"/>
                    <a:ext cx="350155" cy="523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7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25204" y="4016654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71" name="Text Box 44"/>
              <p:cNvSpPr txBox="1">
                <a:spLocks noChangeArrowheads="1"/>
              </p:cNvSpPr>
              <p:nvPr/>
            </p:nvSpPr>
            <p:spPr bwMode="auto">
              <a:xfrm>
                <a:off x="8570733" y="5366749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69" name="Text Box 44"/>
            <p:cNvSpPr txBox="1">
              <a:spLocks noChangeArrowheads="1"/>
            </p:cNvSpPr>
            <p:nvPr/>
          </p:nvSpPr>
          <p:spPr bwMode="auto">
            <a:xfrm>
              <a:off x="9934096" y="4042389"/>
              <a:ext cx="350155" cy="52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120659" y="4351968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221080"/>
              </p:ext>
            </p:extLst>
          </p:nvPr>
        </p:nvGraphicFramePr>
        <p:xfrm>
          <a:off x="6355929" y="4172431"/>
          <a:ext cx="402431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3" name="Equation" r:id="rId33" imgW="2120760" imgH="431640" progId="Equation.DSMT4">
                  <p:embed/>
                </p:oleObj>
              </mc:Choice>
              <mc:Fallback>
                <p:oleObj name="Equation" r:id="rId33" imgW="2120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355929" y="4172431"/>
                        <a:ext cx="4024312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800752"/>
              </p:ext>
            </p:extLst>
          </p:nvPr>
        </p:nvGraphicFramePr>
        <p:xfrm>
          <a:off x="827583" y="1011263"/>
          <a:ext cx="21621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4" name="Equation" r:id="rId35" imgW="1104840" imgH="266400" progId="Equation.DSMT4">
                  <p:embed/>
                </p:oleObj>
              </mc:Choice>
              <mc:Fallback>
                <p:oleObj name="Equation" r:id="rId35" imgW="1104840" imgH="26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3" y="1011263"/>
                        <a:ext cx="21621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588606"/>
              </p:ext>
            </p:extLst>
          </p:nvPr>
        </p:nvGraphicFramePr>
        <p:xfrm>
          <a:off x="5116262" y="948502"/>
          <a:ext cx="19478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5" name="Equation" r:id="rId37" imgW="1028520" imgH="266400" progId="Equation.DSMT4">
                  <p:embed/>
                </p:oleObj>
              </mc:Choice>
              <mc:Fallback>
                <p:oleObj name="Equation" r:id="rId37" imgW="1028520" imgH="26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262" y="948502"/>
                        <a:ext cx="194786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40523"/>
              </p:ext>
            </p:extLst>
          </p:nvPr>
        </p:nvGraphicFramePr>
        <p:xfrm>
          <a:off x="8829675" y="3368675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6" name="Equation" r:id="rId39" imgW="241200" imgH="393480" progId="Equation.DSMT4">
                  <p:embed/>
                </p:oleObj>
              </mc:Choice>
              <mc:Fallback>
                <p:oleObj name="Equation" r:id="rId39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829675" y="3368675"/>
                        <a:ext cx="241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6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3" grpId="0"/>
      <p:bldP spid="65" grpId="0"/>
      <p:bldP spid="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XÉT TÍNH CHẴN LẺ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11129398" cy="52281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5" y="899686"/>
            <a:ext cx="11129399" cy="5334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Phương pháp.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1051725" y="1587363"/>
                <a:ext cx="542528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-Bước 1: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Tìm tập xác định (dạng 1)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725" y="1587363"/>
                <a:ext cx="5425285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798" b="-558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1099733" y="4036422"/>
                <a:ext cx="5148677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-Bước 3: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thì hàm số chẵn.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thì hàm số lẻ.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9733" y="4036422"/>
                <a:ext cx="5148677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775" b="-347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088847" y="3079759"/>
                <a:ext cx="4924541" cy="57996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-Bước 2: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847" y="3079759"/>
                <a:ext cx="4924541" cy="579967"/>
              </a:xfrm>
              <a:prstGeom prst="rect">
                <a:avLst/>
              </a:prstGeom>
              <a:blipFill rotWithShape="1">
                <a:blip r:embed="rId7"/>
                <a:stretch>
                  <a:fillRect l="-1983" b="-2421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19434"/>
              </p:ext>
            </p:extLst>
          </p:nvPr>
        </p:nvGraphicFramePr>
        <p:xfrm>
          <a:off x="2346924" y="2787692"/>
          <a:ext cx="2408386" cy="41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8" imgW="1180800" imgH="203040" progId="Equation.DSMT4">
                  <p:embed/>
                </p:oleObj>
              </mc:Choice>
              <mc:Fallback>
                <p:oleObj name="Equation" r:id="rId8" imgW="1180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6924" y="2787692"/>
                        <a:ext cx="2408386" cy="414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2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2. XÉT TÍNH CHẴN LẺ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9620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7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364883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8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75846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9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Xét tính chẵn lẻ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924718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220"/>
              </p:ext>
            </p:extLst>
          </p:nvPr>
        </p:nvGraphicFramePr>
        <p:xfrm>
          <a:off x="925554" y="2326069"/>
          <a:ext cx="2187760" cy="43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0" name="Equation" r:id="rId9" imgW="1028254" imgH="203112" progId="Equation.DSMT4">
                  <p:embed/>
                </p:oleObj>
              </mc:Choice>
              <mc:Fallback>
                <p:oleObj name="Equation" r:id="rId9" imgW="1028254" imgH="203112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54" y="2326069"/>
                        <a:ext cx="2187760" cy="438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81654"/>
              </p:ext>
            </p:extLst>
          </p:nvPr>
        </p:nvGraphicFramePr>
        <p:xfrm>
          <a:off x="920973" y="2761679"/>
          <a:ext cx="1876656" cy="7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1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73" y="2761679"/>
                        <a:ext cx="1876656" cy="773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34220"/>
              </p:ext>
            </p:extLst>
          </p:nvPr>
        </p:nvGraphicFramePr>
        <p:xfrm>
          <a:off x="885603" y="3514725"/>
          <a:ext cx="26304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" name="Equation" r:id="rId13" imgW="1282680" imgH="203040" progId="Equation.DSMT4">
                  <p:embed/>
                </p:oleObj>
              </mc:Choice>
              <mc:Fallback>
                <p:oleObj name="Equation" r:id="rId13" imgW="1282680" imgH="2030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03" y="3514725"/>
                        <a:ext cx="26304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17309"/>
              </p:ext>
            </p:extLst>
          </p:nvPr>
        </p:nvGraphicFramePr>
        <p:xfrm>
          <a:off x="825278" y="4124325"/>
          <a:ext cx="37115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3" name="Equation" r:id="rId15" imgW="1892160" imgH="228600" progId="Equation.DSMT4">
                  <p:embed/>
                </p:oleObj>
              </mc:Choice>
              <mc:Fallback>
                <p:oleObj name="Equation" r:id="rId15" imgW="1892160" imgH="2286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78" y="4124325"/>
                        <a:ext cx="3711575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57200" y="66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869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457200" y="153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39443"/>
              </p:ext>
            </p:extLst>
          </p:nvPr>
        </p:nvGraphicFramePr>
        <p:xfrm>
          <a:off x="827583" y="4741634"/>
          <a:ext cx="2973158" cy="39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4" name="Equation" r:id="rId17" imgW="1523880" imgH="203040" progId="Equation.DSMT4">
                  <p:embed/>
                </p:oleObj>
              </mc:Choice>
              <mc:Fallback>
                <p:oleObj name="Equation" r:id="rId17" imgW="1523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3" y="4741634"/>
                        <a:ext cx="2973158" cy="39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75565"/>
              </p:ext>
            </p:extLst>
          </p:nvPr>
        </p:nvGraphicFramePr>
        <p:xfrm>
          <a:off x="827583" y="5251324"/>
          <a:ext cx="2731573" cy="73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5" name="Equation" r:id="rId19" imgW="1549080" imgH="419040" progId="Equation.DSMT4">
                  <p:embed/>
                </p:oleObj>
              </mc:Choice>
              <mc:Fallback>
                <p:oleObj name="Equation" r:id="rId19" imgW="1549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7583" y="5251324"/>
                        <a:ext cx="2731573" cy="73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778529"/>
              </p:ext>
            </p:extLst>
          </p:nvPr>
        </p:nvGraphicFramePr>
        <p:xfrm>
          <a:off x="6125404" y="1478114"/>
          <a:ext cx="3265033" cy="54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6" name="Equation" r:id="rId21" imgW="1511280" imgH="253800" progId="Equation.DSMT4">
                  <p:embed/>
                </p:oleObj>
              </mc:Choice>
              <mc:Fallback>
                <p:oleObj name="Equation" r:id="rId21" imgW="1511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25404" y="1478114"/>
                        <a:ext cx="3265033" cy="548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96000" y="2026860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95722"/>
              </p:ext>
            </p:extLst>
          </p:nvPr>
        </p:nvGraphicFramePr>
        <p:xfrm>
          <a:off x="7067550" y="2081290"/>
          <a:ext cx="889909" cy="3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7" name="Equation" r:id="rId23" imgW="444240" imgH="164880" progId="Equation.DSMT4">
                  <p:embed/>
                </p:oleObj>
              </mc:Choice>
              <mc:Fallback>
                <p:oleObj name="Equation" r:id="rId23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67550" y="2081290"/>
                        <a:ext cx="889909" cy="33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97168"/>
              </p:ext>
            </p:extLst>
          </p:nvPr>
        </p:nvGraphicFramePr>
        <p:xfrm>
          <a:off x="8047945" y="2059518"/>
          <a:ext cx="24082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8" name="Equation" r:id="rId25" imgW="2408400" imgH="414360" progId="Equation.DSMT4">
                  <p:embed/>
                </p:oleObj>
              </mc:Choice>
              <mc:Fallback>
                <p:oleObj name="Equation" r:id="rId25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047945" y="2059518"/>
                        <a:ext cx="240823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241808"/>
              </p:ext>
            </p:extLst>
          </p:nvPr>
        </p:nvGraphicFramePr>
        <p:xfrm>
          <a:off x="6105797" y="2488525"/>
          <a:ext cx="4797426" cy="51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9" name="Equation" r:id="rId27" imgW="2387520" imgH="253800" progId="Equation.DSMT4">
                  <p:embed/>
                </p:oleObj>
              </mc:Choice>
              <mc:Fallback>
                <p:oleObj name="Equation" r:id="rId27" imgW="2387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05797" y="2488525"/>
                        <a:ext cx="4797426" cy="51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17768" y="296956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đã cho là hàm số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4220" y="4323749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38547"/>
              </p:ext>
            </p:extLst>
          </p:nvPr>
        </p:nvGraphicFramePr>
        <p:xfrm>
          <a:off x="7041693" y="4172201"/>
          <a:ext cx="3071136" cy="81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0" name="Equation" r:id="rId29" imgW="1625400" imgH="431640" progId="Equation.DSMT4">
                  <p:embed/>
                </p:oleObj>
              </mc:Choice>
              <mc:Fallback>
                <p:oleObj name="Equation" r:id="rId29" imgW="1625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041693" y="4172201"/>
                        <a:ext cx="3071136" cy="81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196812"/>
              </p:ext>
            </p:extLst>
          </p:nvPr>
        </p:nvGraphicFramePr>
        <p:xfrm>
          <a:off x="6193970" y="4872502"/>
          <a:ext cx="24082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1" name="Equation" r:id="rId31" imgW="2408400" imgH="414360" progId="Equation.DSMT4">
                  <p:embed/>
                </p:oleObj>
              </mc:Choice>
              <mc:Fallback>
                <p:oleObj name="Equation" r:id="rId31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93970" y="4872502"/>
                        <a:ext cx="240823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24386"/>
              </p:ext>
            </p:extLst>
          </p:nvPr>
        </p:nvGraphicFramePr>
        <p:xfrm>
          <a:off x="6183088" y="3505204"/>
          <a:ext cx="2915888" cy="79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2" name="Equation" r:id="rId32" imgW="1447560" imgH="393480" progId="Equation.DSMT4">
                  <p:embed/>
                </p:oleObj>
              </mc:Choice>
              <mc:Fallback>
                <p:oleObj name="Equation" r:id="rId32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83088" y="3505204"/>
                        <a:ext cx="2915888" cy="792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48385"/>
              </p:ext>
            </p:extLst>
          </p:nvPr>
        </p:nvGraphicFramePr>
        <p:xfrm>
          <a:off x="6117768" y="5225369"/>
          <a:ext cx="4441375" cy="87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3" name="Equation" r:id="rId34" imgW="2260440" imgH="444240" progId="Equation.DSMT4">
                  <p:embed/>
                </p:oleObj>
              </mc:Choice>
              <mc:Fallback>
                <p:oleObj name="Equation" r:id="rId34" imgW="2260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117768" y="5225369"/>
                        <a:ext cx="4441375" cy="873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126474" y="603373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đã cho là hàm số chẵn.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7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2. XÉT TÍNH CHẴN LẺ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7559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14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28134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15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84714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16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Xét tính chẵn lẻ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924718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31249"/>
              </p:ext>
            </p:extLst>
          </p:nvPr>
        </p:nvGraphicFramePr>
        <p:xfrm>
          <a:off x="925554" y="2326069"/>
          <a:ext cx="2187760" cy="43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17" name="Equation" r:id="rId9" imgW="1028254" imgH="203112" progId="Equation.DSMT4">
                  <p:embed/>
                </p:oleObj>
              </mc:Choice>
              <mc:Fallback>
                <p:oleObj name="Equation" r:id="rId9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54" y="2326069"/>
                        <a:ext cx="2187760" cy="438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557114"/>
              </p:ext>
            </p:extLst>
          </p:nvPr>
        </p:nvGraphicFramePr>
        <p:xfrm>
          <a:off x="920973" y="2761679"/>
          <a:ext cx="1876656" cy="7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18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73" y="2761679"/>
                        <a:ext cx="1876656" cy="773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82637"/>
              </p:ext>
            </p:extLst>
          </p:nvPr>
        </p:nvGraphicFramePr>
        <p:xfrm>
          <a:off x="885603" y="3514725"/>
          <a:ext cx="26304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19" name="Equation" r:id="rId13" imgW="1282680" imgH="203040" progId="Equation.DSMT4">
                  <p:embed/>
                </p:oleObj>
              </mc:Choice>
              <mc:Fallback>
                <p:oleObj name="Equation" r:id="rId13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03" y="3514725"/>
                        <a:ext cx="26304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95234"/>
              </p:ext>
            </p:extLst>
          </p:nvPr>
        </p:nvGraphicFramePr>
        <p:xfrm>
          <a:off x="825278" y="4124325"/>
          <a:ext cx="37115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0" name="Equation" r:id="rId15" imgW="1892160" imgH="228600" progId="Equation.DSMT4">
                  <p:embed/>
                </p:oleObj>
              </mc:Choice>
              <mc:Fallback>
                <p:oleObj name="Equation" r:id="rId15" imgW="1892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78" y="4124325"/>
                        <a:ext cx="3711575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57200" y="66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869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457200" y="153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6819"/>
              </p:ext>
            </p:extLst>
          </p:nvPr>
        </p:nvGraphicFramePr>
        <p:xfrm>
          <a:off x="827583" y="4741634"/>
          <a:ext cx="2973158" cy="39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1" name="Equation" r:id="rId17" imgW="1523880" imgH="203040" progId="Equation.DSMT4">
                  <p:embed/>
                </p:oleObj>
              </mc:Choice>
              <mc:Fallback>
                <p:oleObj name="Equation" r:id="rId17" imgW="1523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3" y="4741634"/>
                        <a:ext cx="2973158" cy="39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02477"/>
              </p:ext>
            </p:extLst>
          </p:nvPr>
        </p:nvGraphicFramePr>
        <p:xfrm>
          <a:off x="827583" y="5251324"/>
          <a:ext cx="2731573" cy="73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2" name="Equation" r:id="rId19" imgW="1549080" imgH="419040" progId="Equation.DSMT4">
                  <p:embed/>
                </p:oleObj>
              </mc:Choice>
              <mc:Fallback>
                <p:oleObj name="Equation" r:id="rId19" imgW="1549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7583" y="5251324"/>
                        <a:ext cx="2731573" cy="73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96000" y="1798254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21277"/>
              </p:ext>
            </p:extLst>
          </p:nvPr>
        </p:nvGraphicFramePr>
        <p:xfrm>
          <a:off x="7067550" y="1852684"/>
          <a:ext cx="889909" cy="3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3" name="Equation" r:id="rId21" imgW="444240" imgH="164880" progId="Equation.DSMT4">
                  <p:embed/>
                </p:oleObj>
              </mc:Choice>
              <mc:Fallback>
                <p:oleObj name="Equation" r:id="rId21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67550" y="1852684"/>
                        <a:ext cx="889909" cy="33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713534"/>
              </p:ext>
            </p:extLst>
          </p:nvPr>
        </p:nvGraphicFramePr>
        <p:xfrm>
          <a:off x="8047946" y="1841291"/>
          <a:ext cx="2347912" cy="40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4" name="Equation" r:id="rId23" imgW="2408400" imgH="414360" progId="Equation.DSMT4">
                  <p:embed/>
                </p:oleObj>
              </mc:Choice>
              <mc:Fallback>
                <p:oleObj name="Equation" r:id="rId23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47946" y="1841291"/>
                        <a:ext cx="2347912" cy="40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84060"/>
              </p:ext>
            </p:extLst>
          </p:nvPr>
        </p:nvGraphicFramePr>
        <p:xfrm>
          <a:off x="6126474" y="2181219"/>
          <a:ext cx="5486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5" name="Equation" r:id="rId25" imgW="2730240" imgH="507960" progId="Equation.DSMT4">
                  <p:embed/>
                </p:oleObj>
              </mc:Choice>
              <mc:Fallback>
                <p:oleObj name="Equation" r:id="rId25" imgW="2730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26474" y="2181219"/>
                        <a:ext cx="548640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37359" y="3067528"/>
            <a:ext cx="576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đã cho không chẵn, không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4220" y="4182231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01205"/>
              </p:ext>
            </p:extLst>
          </p:nvPr>
        </p:nvGraphicFramePr>
        <p:xfrm>
          <a:off x="6863216" y="4085407"/>
          <a:ext cx="2640013" cy="73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6" name="Equation" r:id="rId27" imgW="1549080" imgH="431640" progId="Equation.DSMT4">
                  <p:embed/>
                </p:oleObj>
              </mc:Choice>
              <mc:Fallback>
                <p:oleObj name="Equation" r:id="rId27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863216" y="4085407"/>
                        <a:ext cx="2640013" cy="73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062839"/>
              </p:ext>
            </p:extLst>
          </p:nvPr>
        </p:nvGraphicFramePr>
        <p:xfrm>
          <a:off x="9489849" y="4285746"/>
          <a:ext cx="2081665" cy="3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7" name="Equation" r:id="rId29" imgW="2408400" imgH="414360" progId="Equation.DSMT4">
                  <p:embed/>
                </p:oleObj>
              </mc:Choice>
              <mc:Fallback>
                <p:oleObj name="Equation" r:id="rId29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489849" y="4285746"/>
                        <a:ext cx="2081665" cy="35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47113"/>
              </p:ext>
            </p:extLst>
          </p:nvPr>
        </p:nvGraphicFramePr>
        <p:xfrm>
          <a:off x="6175345" y="4672736"/>
          <a:ext cx="496411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8" name="Equation" r:id="rId30" imgW="2527200" imgH="799920" progId="Equation.DSMT4">
                  <p:embed/>
                </p:oleObj>
              </mc:Choice>
              <mc:Fallback>
                <p:oleObj name="Equation" r:id="rId30" imgW="25272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175345" y="4672736"/>
                        <a:ext cx="4964113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126474" y="6131708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đã cho là hàm số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56666"/>
              </p:ext>
            </p:extLst>
          </p:nvPr>
        </p:nvGraphicFramePr>
        <p:xfrm>
          <a:off x="6152356" y="1375979"/>
          <a:ext cx="26304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29" name="Equation" r:id="rId32" imgW="2630520" imgH="422280" progId="Equation.DSMT4">
                  <p:embed/>
                </p:oleObj>
              </mc:Choice>
              <mc:Fallback>
                <p:oleObj name="Equation" r:id="rId32" imgW="2630520" imgH="4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52356" y="1375979"/>
                        <a:ext cx="2630487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07062"/>
              </p:ext>
            </p:extLst>
          </p:nvPr>
        </p:nvGraphicFramePr>
        <p:xfrm>
          <a:off x="6137359" y="3698567"/>
          <a:ext cx="37115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30" name="Equation" r:id="rId34" imgW="3711600" imgH="447840" progId="Equation.DSMT4">
                  <p:embed/>
                </p:oleObj>
              </mc:Choice>
              <mc:Fallback>
                <p:oleObj name="Equation" r:id="rId34" imgW="3711600" imgH="4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137359" y="3698567"/>
                        <a:ext cx="37115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0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7" grpId="0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2. XÉT TÍNH CHẴN LẺ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6473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9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9873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0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08604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1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Xét tính chẵn lẻ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728770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77334"/>
              </p:ext>
            </p:extLst>
          </p:nvPr>
        </p:nvGraphicFramePr>
        <p:xfrm>
          <a:off x="925554" y="2326069"/>
          <a:ext cx="2187760" cy="43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2" name="Equation" r:id="rId9" imgW="1028254" imgH="203112" progId="Equation.DSMT4">
                  <p:embed/>
                </p:oleObj>
              </mc:Choice>
              <mc:Fallback>
                <p:oleObj name="Equation" r:id="rId9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54" y="2326069"/>
                        <a:ext cx="2187760" cy="438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21005"/>
              </p:ext>
            </p:extLst>
          </p:nvPr>
        </p:nvGraphicFramePr>
        <p:xfrm>
          <a:off x="920973" y="2761679"/>
          <a:ext cx="1876656" cy="7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3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73" y="2761679"/>
                        <a:ext cx="1876656" cy="773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32235"/>
              </p:ext>
            </p:extLst>
          </p:nvPr>
        </p:nvGraphicFramePr>
        <p:xfrm>
          <a:off x="885603" y="3514725"/>
          <a:ext cx="26304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4" name="Equation" r:id="rId13" imgW="1282680" imgH="203040" progId="Equation.DSMT4">
                  <p:embed/>
                </p:oleObj>
              </mc:Choice>
              <mc:Fallback>
                <p:oleObj name="Equation" r:id="rId13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03" y="3514725"/>
                        <a:ext cx="26304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92822"/>
              </p:ext>
            </p:extLst>
          </p:nvPr>
        </p:nvGraphicFramePr>
        <p:xfrm>
          <a:off x="825278" y="4124325"/>
          <a:ext cx="37115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5" name="Equation" r:id="rId15" imgW="1892160" imgH="228600" progId="Equation.DSMT4">
                  <p:embed/>
                </p:oleObj>
              </mc:Choice>
              <mc:Fallback>
                <p:oleObj name="Equation" r:id="rId15" imgW="1892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78" y="4124325"/>
                        <a:ext cx="3711575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57200" y="66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869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457200" y="153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34554"/>
              </p:ext>
            </p:extLst>
          </p:nvPr>
        </p:nvGraphicFramePr>
        <p:xfrm>
          <a:off x="827583" y="4741634"/>
          <a:ext cx="2973158" cy="39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6" name="Equation" r:id="rId17" imgW="1523880" imgH="203040" progId="Equation.DSMT4">
                  <p:embed/>
                </p:oleObj>
              </mc:Choice>
              <mc:Fallback>
                <p:oleObj name="Equation" r:id="rId17" imgW="1523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7583" y="4741634"/>
                        <a:ext cx="2973158" cy="39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8654"/>
              </p:ext>
            </p:extLst>
          </p:nvPr>
        </p:nvGraphicFramePr>
        <p:xfrm>
          <a:off x="827583" y="5251324"/>
          <a:ext cx="2731573" cy="73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7" name="Equation" r:id="rId19" imgW="1549080" imgH="419040" progId="Equation.DSMT4">
                  <p:embed/>
                </p:oleObj>
              </mc:Choice>
              <mc:Fallback>
                <p:oleObj name="Equation" r:id="rId19" imgW="1549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7583" y="5251324"/>
                        <a:ext cx="2731573" cy="73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96000" y="1602306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859719"/>
              </p:ext>
            </p:extLst>
          </p:nvPr>
        </p:nvGraphicFramePr>
        <p:xfrm>
          <a:off x="6902678" y="1487556"/>
          <a:ext cx="2546122" cy="6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8" name="Equation" r:id="rId21" imgW="1587240" imgH="431640" progId="Equation.DSMT4">
                  <p:embed/>
                </p:oleObj>
              </mc:Choice>
              <mc:Fallback>
                <p:oleObj name="Equation" r:id="rId21" imgW="1587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902678" y="1487556"/>
                        <a:ext cx="2546122" cy="69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99282"/>
              </p:ext>
            </p:extLst>
          </p:nvPr>
        </p:nvGraphicFramePr>
        <p:xfrm>
          <a:off x="9457502" y="1622902"/>
          <a:ext cx="2347912" cy="40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9" name="Equation" r:id="rId23" imgW="2408400" imgH="414360" progId="Equation.DSMT4">
                  <p:embed/>
                </p:oleObj>
              </mc:Choice>
              <mc:Fallback>
                <p:oleObj name="Equation" r:id="rId23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457502" y="1622902"/>
                        <a:ext cx="2347912" cy="40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84872"/>
              </p:ext>
            </p:extLst>
          </p:nvPr>
        </p:nvGraphicFramePr>
        <p:xfrm>
          <a:off x="6126474" y="2026860"/>
          <a:ext cx="39830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0" name="Equation" r:id="rId25" imgW="1981080" imgH="507960" progId="Equation.DSMT4">
                  <p:embed/>
                </p:oleObj>
              </mc:Choice>
              <mc:Fallback>
                <p:oleObj name="Equation" r:id="rId25" imgW="1981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26474" y="2026860"/>
                        <a:ext cx="3983038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37359" y="2995190"/>
            <a:ext cx="576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đã cho là hàm số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4220" y="4138687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0725"/>
              </p:ext>
            </p:extLst>
          </p:nvPr>
        </p:nvGraphicFramePr>
        <p:xfrm>
          <a:off x="6923314" y="4168552"/>
          <a:ext cx="1276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1" name="Equation" r:id="rId27" imgW="749160" imgH="253800" progId="Equation.DSMT4">
                  <p:embed/>
                </p:oleObj>
              </mc:Choice>
              <mc:Fallback>
                <p:oleObj name="Equation" r:id="rId27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23314" y="4168552"/>
                        <a:ext cx="12763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53919"/>
              </p:ext>
            </p:extLst>
          </p:nvPr>
        </p:nvGraphicFramePr>
        <p:xfrm>
          <a:off x="8227106" y="4190444"/>
          <a:ext cx="2081665" cy="3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2" name="Equation" r:id="rId29" imgW="2408400" imgH="414360" progId="Equation.DSMT4">
                  <p:embed/>
                </p:oleObj>
              </mc:Choice>
              <mc:Fallback>
                <p:oleObj name="Equation" r:id="rId29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27106" y="4190444"/>
                        <a:ext cx="2081665" cy="35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69415"/>
              </p:ext>
            </p:extLst>
          </p:nvPr>
        </p:nvGraphicFramePr>
        <p:xfrm>
          <a:off x="6096000" y="4489265"/>
          <a:ext cx="556260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3" name="Equation" r:id="rId30" imgW="2831760" imgH="939600" progId="Equation.DSMT4">
                  <p:embed/>
                </p:oleObj>
              </mc:Choice>
              <mc:Fallback>
                <p:oleObj name="Equation" r:id="rId30" imgW="28317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096000" y="4489265"/>
                        <a:ext cx="5562600" cy="184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126474" y="622968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đã cho là hàm số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04051"/>
              </p:ext>
            </p:extLst>
          </p:nvPr>
        </p:nvGraphicFramePr>
        <p:xfrm>
          <a:off x="6147753" y="1190435"/>
          <a:ext cx="29733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4" name="Equation" r:id="rId32" imgW="2973240" imgH="396720" progId="Equation.DSMT4">
                  <p:embed/>
                </p:oleObj>
              </mc:Choice>
              <mc:Fallback>
                <p:oleObj name="Equation" r:id="rId32" imgW="2973240" imgH="39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47753" y="1190435"/>
                        <a:ext cx="29733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797346"/>
              </p:ext>
            </p:extLst>
          </p:nvPr>
        </p:nvGraphicFramePr>
        <p:xfrm>
          <a:off x="6191787" y="3445969"/>
          <a:ext cx="27320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5" name="Equation" r:id="rId34" imgW="2732040" imgH="738360" progId="Equation.DSMT4">
                  <p:embed/>
                </p:oleObj>
              </mc:Choice>
              <mc:Fallback>
                <p:oleObj name="Equation" r:id="rId34" imgW="2732040" imgH="73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191787" y="3445969"/>
                        <a:ext cx="2732087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7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371" y="631371"/>
            <a:ext cx="2873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2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1935"/>
              </p:ext>
            </p:extLst>
          </p:nvPr>
        </p:nvGraphicFramePr>
        <p:xfrm>
          <a:off x="1341211" y="1784350"/>
          <a:ext cx="2442529" cy="52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9" name="Equation" r:id="rId3" imgW="1193760" imgH="253800" progId="Equation.DSMT4">
                  <p:embed/>
                </p:oleObj>
              </mc:Choice>
              <mc:Fallback>
                <p:oleObj name="Equation" r:id="rId3" imgW="11937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211" y="1784350"/>
                        <a:ext cx="2442529" cy="524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88978"/>
              </p:ext>
            </p:extLst>
          </p:nvPr>
        </p:nvGraphicFramePr>
        <p:xfrm>
          <a:off x="4681084" y="1784350"/>
          <a:ext cx="3002206" cy="52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0" name="Equation" r:id="rId5" imgW="1473120" imgH="253800" progId="Equation.DSMT4">
                  <p:embed/>
                </p:oleObj>
              </mc:Choice>
              <mc:Fallback>
                <p:oleObj name="Equation" r:id="rId5" imgW="14731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084" y="1784350"/>
                        <a:ext cx="3002206" cy="524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94335"/>
              </p:ext>
            </p:extLst>
          </p:nvPr>
        </p:nvGraphicFramePr>
        <p:xfrm>
          <a:off x="8471185" y="1784350"/>
          <a:ext cx="2811332" cy="52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1" name="Equation" r:id="rId7" imgW="1384200" imgH="253800" progId="Equation.DSMT4">
                  <p:embed/>
                </p:oleObj>
              </mc:Choice>
              <mc:Fallback>
                <p:oleObj name="Equation" r:id="rId7" imgW="13842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1185" y="1784350"/>
                        <a:ext cx="2811332" cy="524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429437"/>
              </p:ext>
            </p:extLst>
          </p:nvPr>
        </p:nvGraphicFramePr>
        <p:xfrm>
          <a:off x="1354454" y="2897608"/>
          <a:ext cx="2811332" cy="80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2" name="Equation" r:id="rId9" imgW="1384200" imgH="393480" progId="Equation.DSMT4">
                  <p:embed/>
                </p:oleObj>
              </mc:Choice>
              <mc:Fallback>
                <p:oleObj name="Equation" r:id="rId9" imgW="13842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454" y="2897608"/>
                        <a:ext cx="2811332" cy="808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706091"/>
              </p:ext>
            </p:extLst>
          </p:nvPr>
        </p:nvGraphicFramePr>
        <p:xfrm>
          <a:off x="4819739" y="2897608"/>
          <a:ext cx="2552521" cy="80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3" name="Equation" r:id="rId11" imgW="1257120" imgH="393480" progId="Equation.DSMT4">
                  <p:embed/>
                </p:oleObj>
              </mc:Choice>
              <mc:Fallback>
                <p:oleObj name="Equation" r:id="rId11" imgW="12571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739" y="2897608"/>
                        <a:ext cx="2552521" cy="808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78421"/>
              </p:ext>
            </p:extLst>
          </p:nvPr>
        </p:nvGraphicFramePr>
        <p:xfrm>
          <a:off x="8547927" y="2867445"/>
          <a:ext cx="2235480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4" name="Equation" r:id="rId13" imgW="1091880" imgH="419040" progId="Equation.DSMT4">
                  <p:embed/>
                </p:oleObj>
              </mc:Choice>
              <mc:Fallback>
                <p:oleObj name="Equation" r:id="rId13" imgW="10918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7927" y="2867445"/>
                        <a:ext cx="2235480" cy="854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63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327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990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3698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265713" y="663575"/>
            <a:ext cx="4911557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Xét tính chẵn lẻ của các hàm số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45573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BTVN SỐ 2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2085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1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22916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2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89798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3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57200" y="66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869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457200" y="153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4220" y="890882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00425"/>
              </p:ext>
            </p:extLst>
          </p:nvPr>
        </p:nvGraphicFramePr>
        <p:xfrm>
          <a:off x="7045770" y="945312"/>
          <a:ext cx="889909" cy="3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4" name="Equation" r:id="rId9" imgW="444240" imgH="164880" progId="Equation.DSMT4">
                  <p:embed/>
                </p:oleObj>
              </mc:Choice>
              <mc:Fallback>
                <p:oleObj name="Equation" r:id="rId9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5770" y="945312"/>
                        <a:ext cx="889909" cy="33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86455"/>
              </p:ext>
            </p:extLst>
          </p:nvPr>
        </p:nvGraphicFramePr>
        <p:xfrm>
          <a:off x="8026166" y="933919"/>
          <a:ext cx="2347912" cy="40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5" name="Equation" r:id="rId11" imgW="2408400" imgH="414360" progId="Equation.DSMT4">
                  <p:embed/>
                </p:oleObj>
              </mc:Choice>
              <mc:Fallback>
                <p:oleObj name="Equation" r:id="rId11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26166" y="933919"/>
                        <a:ext cx="2347912" cy="40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9553"/>
              </p:ext>
            </p:extLst>
          </p:nvPr>
        </p:nvGraphicFramePr>
        <p:xfrm>
          <a:off x="6137360" y="1167864"/>
          <a:ext cx="3442069" cy="91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6" name="Equation" r:id="rId13" imgW="1904760" imgH="507960" progId="Equation.DSMT4">
                  <p:embed/>
                </p:oleObj>
              </mc:Choice>
              <mc:Fallback>
                <p:oleObj name="Equation" r:id="rId13" imgW="1904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37360" y="1167864"/>
                        <a:ext cx="3442069" cy="916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37360" y="1915112"/>
            <a:ext cx="290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chẵn.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5106" y="3135678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23305"/>
              </p:ext>
            </p:extLst>
          </p:nvPr>
        </p:nvGraphicFramePr>
        <p:xfrm>
          <a:off x="6898977" y="3042548"/>
          <a:ext cx="29638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7" name="Equation" r:id="rId15" imgW="1739880" imgH="431640" progId="Equation.DSMT4">
                  <p:embed/>
                </p:oleObj>
              </mc:Choice>
              <mc:Fallback>
                <p:oleObj name="Equation" r:id="rId15" imgW="173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98977" y="3042548"/>
                        <a:ext cx="2963862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70275"/>
              </p:ext>
            </p:extLst>
          </p:nvPr>
        </p:nvGraphicFramePr>
        <p:xfrm>
          <a:off x="9827308" y="3173805"/>
          <a:ext cx="2081665" cy="3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8" name="Equation" r:id="rId17" imgW="2408400" imgH="414360" progId="Equation.DSMT4">
                  <p:embed/>
                </p:oleObj>
              </mc:Choice>
              <mc:Fallback>
                <p:oleObj name="Equation" r:id="rId17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27308" y="3173805"/>
                        <a:ext cx="2081665" cy="35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19558"/>
              </p:ext>
            </p:extLst>
          </p:nvPr>
        </p:nvGraphicFramePr>
        <p:xfrm>
          <a:off x="6286500" y="3801017"/>
          <a:ext cx="3967843" cy="227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9" name="Equation" r:id="rId18" imgW="2412720" imgH="1384200" progId="Equation.DSMT4">
                  <p:embed/>
                </p:oleObj>
              </mc:Choice>
              <mc:Fallback>
                <p:oleObj name="Equation" r:id="rId18" imgW="241272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86500" y="3801017"/>
                        <a:ext cx="3967843" cy="227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050271" y="6141073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không chẵn, không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039385" y="545573"/>
            <a:ext cx="0" cy="612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56120"/>
              </p:ext>
            </p:extLst>
          </p:nvPr>
        </p:nvGraphicFramePr>
        <p:xfrm>
          <a:off x="500748" y="869950"/>
          <a:ext cx="3429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0" name="Equation" r:id="rId20" imgW="1676160" imgH="253800" progId="Equation.DSMT4">
                  <p:embed/>
                </p:oleObj>
              </mc:Choice>
              <mc:Fallback>
                <p:oleObj name="Equation" r:id="rId20" imgW="1676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48" y="869950"/>
                        <a:ext cx="34290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745340"/>
              </p:ext>
            </p:extLst>
          </p:nvPr>
        </p:nvGraphicFramePr>
        <p:xfrm>
          <a:off x="605401" y="3529193"/>
          <a:ext cx="30019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1" name="Equation" r:id="rId22" imgW="1473120" imgH="253800" progId="Equation.DSMT4">
                  <p:embed/>
                </p:oleObj>
              </mc:Choice>
              <mc:Fallback>
                <p:oleObj name="Equation" r:id="rId22" imgW="14731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01" y="3529193"/>
                        <a:ext cx="30019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9877" y="1380628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541208"/>
              </p:ext>
            </p:extLst>
          </p:nvPr>
        </p:nvGraphicFramePr>
        <p:xfrm>
          <a:off x="1669381" y="1357086"/>
          <a:ext cx="170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2" name="Equation" r:id="rId24" imgW="850680" imgH="253800" progId="Equation.DSMT4">
                  <p:embed/>
                </p:oleObj>
              </mc:Choice>
              <mc:Fallback>
                <p:oleObj name="Equation" r:id="rId24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69381" y="1357086"/>
                        <a:ext cx="1701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29947"/>
              </p:ext>
            </p:extLst>
          </p:nvPr>
        </p:nvGraphicFramePr>
        <p:xfrm>
          <a:off x="3523589" y="1423665"/>
          <a:ext cx="2347912" cy="40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3" name="Equation" r:id="rId26" imgW="2408400" imgH="414360" progId="Equation.DSMT4">
                  <p:embed/>
                </p:oleObj>
              </mc:Choice>
              <mc:Fallback>
                <p:oleObj name="Equation" r:id="rId26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23589" y="1423665"/>
                        <a:ext cx="2347912" cy="40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06760"/>
              </p:ext>
            </p:extLst>
          </p:nvPr>
        </p:nvGraphicFramePr>
        <p:xfrm>
          <a:off x="689877" y="1842293"/>
          <a:ext cx="35528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4" name="Equation" r:id="rId27" imgW="1739880" imgH="507960" progId="Equation.DSMT4">
                  <p:embed/>
                </p:oleObj>
              </mc:Choice>
              <mc:Fallback>
                <p:oleObj name="Equation" r:id="rId27" imgW="1739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89877" y="1842293"/>
                        <a:ext cx="35528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29033" y="2838917"/>
            <a:ext cx="442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014" y="4138615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154285"/>
              </p:ext>
            </p:extLst>
          </p:nvPr>
        </p:nvGraphicFramePr>
        <p:xfrm>
          <a:off x="1389063" y="4041775"/>
          <a:ext cx="27051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5" name="Equation" r:id="rId29" imgW="1587240" imgH="431640" progId="Equation.DSMT4">
                  <p:embed/>
                </p:oleObj>
              </mc:Choice>
              <mc:Fallback>
                <p:oleObj name="Equation" r:id="rId29" imgW="1587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389063" y="4041775"/>
                        <a:ext cx="270510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32518"/>
              </p:ext>
            </p:extLst>
          </p:nvPr>
        </p:nvGraphicFramePr>
        <p:xfrm>
          <a:off x="4047643" y="4242130"/>
          <a:ext cx="2081665" cy="3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6" name="Equation" r:id="rId31" imgW="2408400" imgH="414360" progId="Equation.DSMT4">
                  <p:embed/>
                </p:oleObj>
              </mc:Choice>
              <mc:Fallback>
                <p:oleObj name="Equation" r:id="rId31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47643" y="4242130"/>
                        <a:ext cx="2081665" cy="35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91822"/>
              </p:ext>
            </p:extLst>
          </p:nvPr>
        </p:nvGraphicFramePr>
        <p:xfrm>
          <a:off x="827583" y="4643895"/>
          <a:ext cx="4007488" cy="102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7" name="Equation" r:id="rId32" imgW="1981080" imgH="507960" progId="Equation.DSMT4">
                  <p:embed/>
                </p:oleObj>
              </mc:Choice>
              <mc:Fallback>
                <p:oleObj name="Equation" r:id="rId32" imgW="1981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27583" y="4643895"/>
                        <a:ext cx="4007488" cy="1027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283149" y="5756288"/>
            <a:ext cx="442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85000"/>
              </p:ext>
            </p:extLst>
          </p:nvPr>
        </p:nvGraphicFramePr>
        <p:xfrm>
          <a:off x="6137359" y="476719"/>
          <a:ext cx="28114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8" name="Equation" r:id="rId34" imgW="1384200" imgH="253800" progId="Equation.DSMT4">
                  <p:embed/>
                </p:oleObj>
              </mc:Choice>
              <mc:Fallback>
                <p:oleObj name="Equation" r:id="rId34" imgW="1384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359" y="476719"/>
                        <a:ext cx="28114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03689"/>
              </p:ext>
            </p:extLst>
          </p:nvPr>
        </p:nvGraphicFramePr>
        <p:xfrm>
          <a:off x="6137360" y="2332444"/>
          <a:ext cx="2560326" cy="73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9" name="Equation" r:id="rId36" imgW="1384200" imgH="393480" progId="Equation.DSMT4">
                  <p:embed/>
                </p:oleObj>
              </mc:Choice>
              <mc:Fallback>
                <p:oleObj name="Equation" r:id="rId36" imgW="13842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360" y="2332444"/>
                        <a:ext cx="2560326" cy="737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0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/>
      <p:bldP spid="42" grpId="0"/>
      <p:bldP spid="43" grpId="0"/>
      <p:bldP spid="47" grpId="0"/>
      <p:bldP spid="48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𝐬𝐢𝐧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53180" y="2966414"/>
            <a:ext cx="2372816" cy="598714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Tập xác định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3180" y="3761663"/>
            <a:ext cx="2372816" cy="598714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Tập giá trị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3180" y="4610160"/>
            <a:ext cx="2372816" cy="598714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Tính chẵn lẻ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858" y="5524588"/>
            <a:ext cx="2465347" cy="59871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Tính tuần hoàn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205" y="1001489"/>
            <a:ext cx="73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Quy tắc đặt tương ứng mỗi số thực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với số thực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02910"/>
              </p:ext>
            </p:extLst>
          </p:nvPr>
        </p:nvGraphicFramePr>
        <p:xfrm>
          <a:off x="3913330" y="1527858"/>
          <a:ext cx="2442449" cy="85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0" name="Equation" r:id="rId6" imgW="1231560" imgH="431640" progId="Equation.DSMT4">
                  <p:embed/>
                </p:oleObj>
              </mc:Choice>
              <mc:Fallback>
                <p:oleObj name="Equation" r:id="rId6" imgW="1231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3330" y="1527858"/>
                        <a:ext cx="2442449" cy="856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Được gọi là hàm số sin, kí hiệu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/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753180" y="979717"/>
            <a:ext cx="2372816" cy="59871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16677"/>
              </p:ext>
            </p:extLst>
          </p:nvPr>
        </p:nvGraphicFramePr>
        <p:xfrm>
          <a:off x="3374576" y="3144289"/>
          <a:ext cx="854606" cy="31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" name="Equation" r:id="rId9" imgW="444240" imgH="164880" progId="Equation.DSMT4">
                  <p:embed/>
                </p:oleObj>
              </mc:Choice>
              <mc:Fallback>
                <p:oleObj name="Equation" r:id="rId9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4576" y="3144289"/>
                        <a:ext cx="854606" cy="31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02591"/>
              </p:ext>
            </p:extLst>
          </p:nvPr>
        </p:nvGraphicFramePr>
        <p:xfrm>
          <a:off x="3374577" y="3864431"/>
          <a:ext cx="1338896" cy="39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2" name="Equation" r:id="rId11" imgW="685800" imgH="203040" progId="Equation.DSMT4">
                  <p:embed/>
                </p:oleObj>
              </mc:Choice>
              <mc:Fallback>
                <p:oleObj name="Equation" r:id="rId11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74577" y="3864431"/>
                        <a:ext cx="1338896" cy="39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396470" y="4515394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Vì                               nên hàm số sin là hàm số lẻ. Đồ thị hàm sin nhận gốc tọa độ O làm tâm đối xứng.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63913"/>
              </p:ext>
            </p:extLst>
          </p:nvPr>
        </p:nvGraphicFramePr>
        <p:xfrm>
          <a:off x="3897995" y="4515394"/>
          <a:ext cx="2200937" cy="51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3" name="Equation" r:id="rId13" imgW="1079280" imgH="253800" progId="Equation.DSMT4">
                  <p:embed/>
                </p:oleObj>
              </mc:Choice>
              <mc:Fallback>
                <p:oleObj name="Equation" r:id="rId13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97995" y="4515394"/>
                        <a:ext cx="2200937" cy="517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96470" y="5433173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Ta có:                                  nên hàm số sin tuần hoàn với chu kỳ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18931"/>
              </p:ext>
            </p:extLst>
          </p:nvPr>
        </p:nvGraphicFramePr>
        <p:xfrm>
          <a:off x="4342790" y="5454945"/>
          <a:ext cx="2413081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4" name="Equation" r:id="rId15" imgW="1282680" imgH="253800" progId="Equation.DSMT4">
                  <p:embed/>
                </p:oleObj>
              </mc:Choice>
              <mc:Fallback>
                <p:oleObj name="Equation" r:id="rId15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42790" y="5454945"/>
                        <a:ext cx="2413081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29607"/>
              </p:ext>
            </p:extLst>
          </p:nvPr>
        </p:nvGraphicFramePr>
        <p:xfrm>
          <a:off x="4333426" y="5848672"/>
          <a:ext cx="505591" cy="37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5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33426" y="5848672"/>
                        <a:ext cx="505591" cy="372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0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6" grpId="0"/>
      <p:bldP spid="25" grpId="0"/>
      <p:bldP spid="26" grpId="0" animBg="1"/>
      <p:bldP spid="29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545573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3" y="135642"/>
            <a:ext cx="8882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BTVN SỐ 2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15688"/>
              </p:ext>
            </p:extLst>
          </p:nvPr>
        </p:nvGraphicFramePr>
        <p:xfrm>
          <a:off x="5194521" y="3304498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2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304498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77438"/>
              </p:ext>
            </p:extLst>
          </p:nvPr>
        </p:nvGraphicFramePr>
        <p:xfrm>
          <a:off x="5194521" y="3304498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3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304498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111990"/>
              </p:ext>
            </p:extLst>
          </p:nvPr>
        </p:nvGraphicFramePr>
        <p:xfrm>
          <a:off x="5194521" y="3304498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4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304498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57200" y="84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869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457200" y="1718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039385" y="545573"/>
            <a:ext cx="0" cy="612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9877" y="1763275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79081"/>
              </p:ext>
            </p:extLst>
          </p:nvPr>
        </p:nvGraphicFramePr>
        <p:xfrm>
          <a:off x="1494064" y="1597759"/>
          <a:ext cx="2641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5" name="Equation" r:id="rId9" imgW="1320480" imgH="431640" progId="Equation.DSMT4">
                  <p:embed/>
                </p:oleObj>
              </mc:Choice>
              <mc:Fallback>
                <p:oleObj name="Equation" r:id="rId9" imgW="1320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4064" y="1597759"/>
                        <a:ext cx="2641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59701"/>
              </p:ext>
            </p:extLst>
          </p:nvPr>
        </p:nvGraphicFramePr>
        <p:xfrm>
          <a:off x="702465" y="2501355"/>
          <a:ext cx="2347912" cy="40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6" name="Equation" r:id="rId11" imgW="2408400" imgH="414360" progId="Equation.DSMT4">
                  <p:embed/>
                </p:oleObj>
              </mc:Choice>
              <mc:Fallback>
                <p:oleObj name="Equation" r:id="rId11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465" y="2501355"/>
                        <a:ext cx="2347912" cy="40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80729"/>
              </p:ext>
            </p:extLst>
          </p:nvPr>
        </p:nvGraphicFramePr>
        <p:xfrm>
          <a:off x="689877" y="3008532"/>
          <a:ext cx="49530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7" name="Equation" r:id="rId13" imgW="2425680" imgH="888840" progId="Equation.DSMT4">
                  <p:embed/>
                </p:oleObj>
              </mc:Choice>
              <mc:Fallback>
                <p:oleObj name="Equation" r:id="rId13" imgW="2425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9877" y="3008532"/>
                        <a:ext cx="4953000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27583" y="4977328"/>
            <a:ext cx="442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chẵn.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86500" y="1929576"/>
            <a:ext cx="11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TXĐ: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099200"/>
              </p:ext>
            </p:extLst>
          </p:nvPr>
        </p:nvGraphicFramePr>
        <p:xfrm>
          <a:off x="7335838" y="1961016"/>
          <a:ext cx="212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8" name="Equation" r:id="rId15" imgW="1244520" imgH="253800" progId="Equation.DSMT4">
                  <p:embed/>
                </p:oleObj>
              </mc:Choice>
              <mc:Fallback>
                <p:oleObj name="Equation" r:id="rId15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35838" y="1961016"/>
                        <a:ext cx="2120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01366"/>
              </p:ext>
            </p:extLst>
          </p:nvPr>
        </p:nvGraphicFramePr>
        <p:xfrm>
          <a:off x="9593272" y="1981333"/>
          <a:ext cx="2081665" cy="3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9" name="Equation" r:id="rId17" imgW="2408400" imgH="414360" progId="Equation.DSMT4">
                  <p:embed/>
                </p:oleObj>
              </mc:Choice>
              <mc:Fallback>
                <p:oleObj name="Equation" r:id="rId17" imgW="240840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93272" y="1981333"/>
                        <a:ext cx="2081665" cy="35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01671"/>
              </p:ext>
            </p:extLst>
          </p:nvPr>
        </p:nvGraphicFramePr>
        <p:xfrm>
          <a:off x="6275616" y="2504281"/>
          <a:ext cx="4419600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0" name="Equation" r:id="rId18" imgW="2184120" imgH="914400" progId="Equation.DSMT4">
                  <p:embed/>
                </p:oleObj>
              </mc:Choice>
              <mc:Fallback>
                <p:oleObj name="Equation" r:id="rId18" imgW="2184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75616" y="2504281"/>
                        <a:ext cx="4419600" cy="184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286500" y="4746495"/>
            <a:ext cx="442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Vậy, hàm số lẻ.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00298"/>
              </p:ext>
            </p:extLst>
          </p:nvPr>
        </p:nvGraphicFramePr>
        <p:xfrm>
          <a:off x="689877" y="733386"/>
          <a:ext cx="25527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1" name="Equation" r:id="rId20" imgW="1257120" imgH="393480" progId="Equation.DSMT4">
                  <p:embed/>
                </p:oleObj>
              </mc:Choice>
              <mc:Fallback>
                <p:oleObj name="Equation" r:id="rId20" imgW="12571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77" y="733386"/>
                        <a:ext cx="25527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91763"/>
              </p:ext>
            </p:extLst>
          </p:nvPr>
        </p:nvGraphicFramePr>
        <p:xfrm>
          <a:off x="6313113" y="848637"/>
          <a:ext cx="2235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2" name="Equation" r:id="rId22" imgW="1091880" imgH="419040" progId="Equation.DSMT4">
                  <p:embed/>
                </p:oleObj>
              </mc:Choice>
              <mc:Fallback>
                <p:oleObj name="Equation" r:id="rId22" imgW="10918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113" y="848637"/>
                        <a:ext cx="22352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4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68399"/>
            <a:ext cx="12192000" cy="576063"/>
          </a:xfrm>
        </p:spPr>
        <p:txBody>
          <a:bodyPr/>
          <a:lstStyle/>
          <a:p>
            <a:r>
              <a:rPr lang="en-US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Chúc các em học tốt !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98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3. TÌM GIÁ TRỊ LỚN NHẤT, NHỎ NHẤT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11129398" cy="52281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5" y="899686"/>
            <a:ext cx="11129399" cy="5334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Phương pháp.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670715" y="1587363"/>
                <a:ext cx="5425285" cy="452431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-Loại 1: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Chỉ có 1 sin hoặc cos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Sử dụng các điều kiện sau biến đổi từng bước.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−1≤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≤1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−1≤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≤1</m:t>
                    </m:r>
                  </m:oMath>
                </a14:m>
                <a:endParaRPr lang="en-US" sz="2400" b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0≤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≤1</m:t>
                        </m:r>
                      </m:e>
                    </m:func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(4)</a:t>
                </a:r>
                <a:r>
                  <a:rPr lang="en-US" sz="24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0≤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≤1</m:t>
                        </m:r>
                      </m:e>
                    </m:func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715" y="1587363"/>
                <a:ext cx="5425285" cy="4524315"/>
              </a:xfrm>
              <a:prstGeom prst="rect">
                <a:avLst/>
              </a:prstGeom>
              <a:blipFill rotWithShape="1">
                <a:blip r:embed="rId5"/>
                <a:stretch>
                  <a:fillRect l="-1685" b="-67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128790" y="4363218"/>
            <a:ext cx="5708313" cy="579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-Loại 3: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Đặt ẩn phụ t và lập bảng biến thiên.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03464" y="1446055"/>
            <a:ext cx="0" cy="525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096132" y="1319229"/>
            <a:ext cx="4924541" cy="579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-Loại 2: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63145"/>
              </p:ext>
            </p:extLst>
          </p:nvPr>
        </p:nvGraphicFramePr>
        <p:xfrm>
          <a:off x="6128790" y="1899196"/>
          <a:ext cx="5408917" cy="244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9" name="Equation" r:id="rId6" imgW="3035160" imgH="1371600" progId="Equation.DSMT4">
                  <p:embed/>
                </p:oleObj>
              </mc:Choice>
              <mc:Fallback>
                <p:oleObj name="Equation" r:id="rId6" imgW="30351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8790" y="1899196"/>
                        <a:ext cx="5408917" cy="2444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128790" y="4941862"/>
            <a:ext cx="5708313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Nếu đề bài chưa có các loại trên thì sử dụng công thức lượng giác để biến đổi về các loại đó.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15" grpId="0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FF">
              <a:alpha val="67000"/>
            </a:srgbClr>
          </a:solidFill>
          <a:ln>
            <a:solidFill>
              <a:srgbClr val="FFCC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1. (8/sgk/18)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761986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1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1486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2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6747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3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74856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4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giá trị lớn nhất, nhỏ nhất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774179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3. TÌM GIÁ TRỊ LỚN NHẤT, NHỎ NHẤT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49986"/>
              </p:ext>
            </p:extLst>
          </p:nvPr>
        </p:nvGraphicFramePr>
        <p:xfrm>
          <a:off x="877888" y="2776538"/>
          <a:ext cx="25400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5" name="Equation" r:id="rId11" imgW="1257120" imgH="241200" progId="Equation.DSMT4">
                  <p:embed/>
                </p:oleObj>
              </mc:Choice>
              <mc:Fallback>
                <p:oleObj name="Equation" r:id="rId11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7888" y="2776538"/>
                        <a:ext cx="2540000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60900"/>
              </p:ext>
            </p:extLst>
          </p:nvPr>
        </p:nvGraphicFramePr>
        <p:xfrm>
          <a:off x="894995" y="3429000"/>
          <a:ext cx="2381605" cy="418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6" name="Equation" r:id="rId13" imgW="1155600" imgH="203040" progId="Equation.DSMT4">
                  <p:embed/>
                </p:oleObj>
              </mc:Choice>
              <mc:Fallback>
                <p:oleObj name="Equation" r:id="rId13" imgW="1155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4995" y="3429000"/>
                        <a:ext cx="2381605" cy="418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833251"/>
              </p:ext>
            </p:extLst>
          </p:nvPr>
        </p:nvGraphicFramePr>
        <p:xfrm>
          <a:off x="6000750" y="1273615"/>
          <a:ext cx="2343150" cy="44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7" name="Equation" r:id="rId15" imgW="2540160" imgH="487440" progId="Equation.DSMT4">
                  <p:embed/>
                </p:oleObj>
              </mc:Choice>
              <mc:Fallback>
                <p:oleObj name="Equation" r:id="rId15" imgW="2540160" imgH="48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00750" y="1273615"/>
                        <a:ext cx="2343150" cy="449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709185"/>
              </p:ext>
            </p:extLst>
          </p:nvPr>
        </p:nvGraphicFramePr>
        <p:xfrm>
          <a:off x="6859587" y="1633240"/>
          <a:ext cx="4570412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8" name="Equation" r:id="rId17" imgW="2577960" imgH="736560" progId="Equation.DSMT4">
                  <p:embed/>
                </p:oleObj>
              </mc:Choice>
              <mc:Fallback>
                <p:oleObj name="Equation" r:id="rId17" imgW="2577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59587" y="1633240"/>
                        <a:ext cx="4570412" cy="130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0190" y="1633240"/>
            <a:ext cx="133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Ta có: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04963" y="2878956"/>
                <a:ext cx="52154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GTLN bằng 3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GTNN bằng 1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=0.</m:t>
                    </m:r>
                  </m:oMath>
                </a14:m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63" y="2878956"/>
                <a:ext cx="5215485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1402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318586"/>
              </p:ext>
            </p:extLst>
          </p:nvPr>
        </p:nvGraphicFramePr>
        <p:xfrm>
          <a:off x="6004963" y="3919503"/>
          <a:ext cx="2224637" cy="39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9" name="Equation" r:id="rId20" imgW="2381400" imgH="419040" progId="Equation.DSMT4">
                  <p:embed/>
                </p:oleObj>
              </mc:Choice>
              <mc:Fallback>
                <p:oleObj name="Equation" r:id="rId20" imgW="2381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04963" y="3919503"/>
                        <a:ext cx="2224637" cy="39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57978"/>
              </p:ext>
            </p:extLst>
          </p:nvPr>
        </p:nvGraphicFramePr>
        <p:xfrm>
          <a:off x="6824663" y="4382492"/>
          <a:ext cx="3714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0" name="Equation" r:id="rId22" imgW="2095200" imgH="406080" progId="Equation.DSMT4">
                  <p:embed/>
                </p:oleObj>
              </mc:Choice>
              <mc:Fallback>
                <p:oleObj name="Equation" r:id="rId22" imgW="20952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24663" y="4382492"/>
                        <a:ext cx="37147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876537" y="4281190"/>
            <a:ext cx="133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Ta có: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04963" y="5222106"/>
                <a:ext cx="52154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GTLN bằng 5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GTNN bằng 1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=1.</m:t>
                    </m:r>
                  </m:oMath>
                </a14:m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63" y="5222106"/>
                <a:ext cx="5215485" cy="769441"/>
              </a:xfrm>
              <a:prstGeom prst="rect">
                <a:avLst/>
              </a:prstGeom>
              <a:blipFill rotWithShape="1">
                <a:blip r:embed="rId24"/>
                <a:stretch>
                  <a:fillRect l="-1402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5" grpId="0"/>
      <p:bldP spid="67" grpId="0"/>
      <p:bldP spid="6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FF">
              <a:alpha val="67000"/>
            </a:srgbClr>
          </a:solidFill>
          <a:ln>
            <a:solidFill>
              <a:srgbClr val="FFCC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2.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87241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0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0005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1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22091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2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00929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3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giá trị lớn nhất, nhỏ nhất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774179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3. TÌM GIÁ TRỊ LỚN NHẤT, NHỎ NHẤT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84686"/>
              </p:ext>
            </p:extLst>
          </p:nvPr>
        </p:nvGraphicFramePr>
        <p:xfrm>
          <a:off x="839788" y="2814638"/>
          <a:ext cx="2616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4" name="Equation" r:id="rId11" imgW="1295280" imgH="203040" progId="Equation.DSMT4">
                  <p:embed/>
                </p:oleObj>
              </mc:Choice>
              <mc:Fallback>
                <p:oleObj name="Equation" r:id="rId11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9788" y="2814638"/>
                        <a:ext cx="26162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74307"/>
              </p:ext>
            </p:extLst>
          </p:nvPr>
        </p:nvGraphicFramePr>
        <p:xfrm>
          <a:off x="808038" y="3303589"/>
          <a:ext cx="3468687" cy="45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5" name="Equation" r:id="rId13" imgW="1841400" imgH="241200" progId="Equation.DSMT4">
                  <p:embed/>
                </p:oleObj>
              </mc:Choice>
              <mc:Fallback>
                <p:oleObj name="Equation" r:id="rId13" imgW="1841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8038" y="3303589"/>
                        <a:ext cx="3468687" cy="45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74668"/>
              </p:ext>
            </p:extLst>
          </p:nvPr>
        </p:nvGraphicFramePr>
        <p:xfrm>
          <a:off x="5886449" y="1318786"/>
          <a:ext cx="6058347" cy="183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6" name="Equation" r:id="rId15" imgW="3733560" imgH="1130040" progId="Equation.DSMT4">
                  <p:embed/>
                </p:oleObj>
              </mc:Choice>
              <mc:Fallback>
                <p:oleObj name="Equation" r:id="rId15" imgW="37335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86449" y="1318786"/>
                        <a:ext cx="6058347" cy="1833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04512"/>
              </p:ext>
            </p:extLst>
          </p:nvPr>
        </p:nvGraphicFramePr>
        <p:xfrm>
          <a:off x="6657974" y="3122177"/>
          <a:ext cx="3350913" cy="199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7" name="Equation" r:id="rId17" imgW="1942920" imgH="1155600" progId="Equation.DSMT4">
                  <p:embed/>
                </p:oleObj>
              </mc:Choice>
              <mc:Fallback>
                <p:oleObj name="Equation" r:id="rId17" imgW="194292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57974" y="3122177"/>
                        <a:ext cx="3350913" cy="1992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814333" y="3253833"/>
            <a:ext cx="1338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Ta có: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76364" y="5088756"/>
                <a:ext cx="6121723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GTLN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GTNN bằng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latin typeface="Cambria Math"/>
                        <a:cs typeface="Times New Roman" pitchFamily="18" charset="0"/>
                      </a:rPr>
                      <m:t>sin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364" y="5088756"/>
                <a:ext cx="6121723" cy="1105687"/>
              </a:xfrm>
              <a:prstGeom prst="rect">
                <a:avLst/>
              </a:prstGeom>
              <a:blipFill rotWithShape="1">
                <a:blip r:embed="rId19"/>
                <a:stretch>
                  <a:fillRect l="-1295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2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9525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70716" y="1446055"/>
            <a:ext cx="4596609" cy="4983318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4596609" cy="533400"/>
          </a:xfrm>
          <a:prstGeom prst="round2SameRect">
            <a:avLst/>
          </a:prstGeom>
          <a:solidFill>
            <a:srgbClr val="FFCCFF">
              <a:alpha val="67000"/>
            </a:srgbClr>
          </a:solidFill>
          <a:ln>
            <a:solidFill>
              <a:srgbClr val="FFCC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2.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05871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5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4677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00172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7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9150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8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434896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giá trị lớn nhất, nhỏ nhất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774179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3. TÌM GIÁ TRỊ LỚN NHẤT, NHỎ NHẤT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9120"/>
              </p:ext>
            </p:extLst>
          </p:nvPr>
        </p:nvGraphicFramePr>
        <p:xfrm>
          <a:off x="839788" y="2814638"/>
          <a:ext cx="2616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9" name="Equation" r:id="rId11" imgW="1295280" imgH="203040" progId="Equation.DSMT4">
                  <p:embed/>
                </p:oleObj>
              </mc:Choice>
              <mc:Fallback>
                <p:oleObj name="Equation" r:id="rId11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9788" y="2814638"/>
                        <a:ext cx="26162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38789"/>
              </p:ext>
            </p:extLst>
          </p:nvPr>
        </p:nvGraphicFramePr>
        <p:xfrm>
          <a:off x="808038" y="3303589"/>
          <a:ext cx="3468687" cy="45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0" name="Equation" r:id="rId13" imgW="1841400" imgH="241200" progId="Equation.DSMT4">
                  <p:embed/>
                </p:oleObj>
              </mc:Choice>
              <mc:Fallback>
                <p:oleObj name="Equation" r:id="rId13" imgW="1841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8038" y="3303589"/>
                        <a:ext cx="3468687" cy="45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66456"/>
              </p:ext>
            </p:extLst>
          </p:nvPr>
        </p:nvGraphicFramePr>
        <p:xfrm>
          <a:off x="5354990" y="1235844"/>
          <a:ext cx="6427436" cy="190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1" name="Equation" r:id="rId15" imgW="4063680" imgH="1206360" progId="Equation.DSMT4">
                  <p:embed/>
                </p:oleObj>
              </mc:Choice>
              <mc:Fallback>
                <p:oleObj name="Equation" r:id="rId15" imgW="406368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54990" y="1235844"/>
                        <a:ext cx="6427436" cy="190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263971"/>
              </p:ext>
            </p:extLst>
          </p:nvPr>
        </p:nvGraphicFramePr>
        <p:xfrm>
          <a:off x="6180499" y="3128089"/>
          <a:ext cx="4762082" cy="1777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2" name="Equation" r:id="rId17" imgW="2997000" imgH="1117440" progId="Equation.DSMT4">
                  <p:embed/>
                </p:oleObj>
              </mc:Choice>
              <mc:Fallback>
                <p:oleObj name="Equation" r:id="rId17" imgW="29970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80499" y="3128089"/>
                        <a:ext cx="4762082" cy="1777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357133" y="3253833"/>
            <a:ext cx="1338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Ta có: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62039" y="5088756"/>
                <a:ext cx="6121723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GTLN bằng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GTNN bằng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−1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latin typeface="Cambria Math"/>
                        <a:cs typeface="Times New Roman" pitchFamily="18" charset="0"/>
                      </a:rPr>
                      <m:t>sin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9" y="5088756"/>
                <a:ext cx="6121723" cy="1105687"/>
              </a:xfrm>
              <a:prstGeom prst="rect">
                <a:avLst/>
              </a:prstGeom>
              <a:blipFill rotWithShape="1">
                <a:blip r:embed="rId19"/>
                <a:stretch>
                  <a:fillRect l="-1195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3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FF">
              <a:alpha val="67000"/>
            </a:srgbClr>
          </a:solidFill>
          <a:ln>
            <a:solidFill>
              <a:srgbClr val="FFCC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3.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8855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6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67021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7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9605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8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976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9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giá trị lớn nhất, nhỏ nhất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774179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3. TÌM GIÁ TRỊ LỚN NHẤT, NHỎ NHẤT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39497"/>
              </p:ext>
            </p:extLst>
          </p:nvPr>
        </p:nvGraphicFramePr>
        <p:xfrm>
          <a:off x="1025295" y="2776807"/>
          <a:ext cx="2594205" cy="45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0" name="Equation" r:id="rId11" imgW="1342538" imgH="238301" progId="Equation.DSMT4">
                  <p:embed/>
                </p:oleObj>
              </mc:Choice>
              <mc:Fallback>
                <p:oleObj name="Equation" r:id="rId11" imgW="1342538" imgH="2383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5295" y="2776807"/>
                        <a:ext cx="2594205" cy="459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0275" y="123584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Đặt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40996"/>
              </p:ext>
            </p:extLst>
          </p:nvPr>
        </p:nvGraphicFramePr>
        <p:xfrm>
          <a:off x="6581774" y="1234371"/>
          <a:ext cx="274327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1" name="Equation" r:id="rId13" imgW="1358640" imgH="253800" progId="Equation.DSMT4">
                  <p:embed/>
                </p:oleObj>
              </mc:Choice>
              <mc:Fallback>
                <p:oleObj name="Equation" r:id="rId13" imgW="1358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81774" y="1234371"/>
                        <a:ext cx="2743277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45772"/>
              </p:ext>
            </p:extLst>
          </p:nvPr>
        </p:nvGraphicFramePr>
        <p:xfrm>
          <a:off x="6128790" y="1733729"/>
          <a:ext cx="2091529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2" name="Equation" r:id="rId15" imgW="1079280" imgH="228600" progId="Equation.DSMT4">
                  <p:embed/>
                </p:oleObj>
              </mc:Choice>
              <mc:Fallback>
                <p:oleObj name="Equation" r:id="rId15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28790" y="1733729"/>
                        <a:ext cx="2091529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96000" y="2186022"/>
            <a:ext cx="1123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BBT: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414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2" y="4325074"/>
            <a:ext cx="25241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15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72" y="4258399"/>
            <a:ext cx="26574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34649"/>
              </p:ext>
            </p:extLst>
          </p:nvPr>
        </p:nvGraphicFramePr>
        <p:xfrm>
          <a:off x="827582" y="3858339"/>
          <a:ext cx="2320348" cy="40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3" name="Equation" r:id="rId19" imgW="1473120" imgH="253800" progId="Equation.DSMT4">
                  <p:embed/>
                </p:oleObj>
              </mc:Choice>
              <mc:Fallback>
                <p:oleObj name="Equation" r:id="rId19" imgW="1473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7582" y="3858339"/>
                        <a:ext cx="2320348" cy="40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5062" y="3395697"/>
            <a:ext cx="1123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62946"/>
              </p:ext>
            </p:extLst>
          </p:nvPr>
        </p:nvGraphicFramePr>
        <p:xfrm>
          <a:off x="6128790" y="2694380"/>
          <a:ext cx="5426075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110"/>
                <a:gridCol w="4353965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55171"/>
              </p:ext>
            </p:extLst>
          </p:nvPr>
        </p:nvGraphicFramePr>
        <p:xfrm>
          <a:off x="6556375" y="2763838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4" name="Equation" r:id="rId21" imgW="88560" imgH="152280" progId="Equation.DSMT4">
                  <p:embed/>
                </p:oleObj>
              </mc:Choice>
              <mc:Fallback>
                <p:oleObj name="Equation" r:id="rId21" imgW="885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6375" y="2763838"/>
                        <a:ext cx="177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05887"/>
              </p:ext>
            </p:extLst>
          </p:nvPr>
        </p:nvGraphicFramePr>
        <p:xfrm>
          <a:off x="6492875" y="3345117"/>
          <a:ext cx="260350" cy="30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5"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92875" y="3345117"/>
                        <a:ext cx="260350" cy="30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94083"/>
              </p:ext>
            </p:extLst>
          </p:nvPr>
        </p:nvGraphicFramePr>
        <p:xfrm>
          <a:off x="7267575" y="2776806"/>
          <a:ext cx="400050" cy="21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6" name="Equation" r:id="rId25" imgW="241200" imgH="126720" progId="Equation.DSMT4">
                  <p:embed/>
                </p:oleObj>
              </mc:Choice>
              <mc:Fallback>
                <p:oleObj name="Equation" r:id="rId25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67575" y="2776806"/>
                        <a:ext cx="400050" cy="210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11370"/>
              </p:ext>
            </p:extLst>
          </p:nvPr>
        </p:nvGraphicFramePr>
        <p:xfrm>
          <a:off x="11109325" y="2773362"/>
          <a:ext cx="387350" cy="22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7" name="Equation" r:id="rId27" imgW="241200" imgH="139680" progId="Equation.DSMT4">
                  <p:embed/>
                </p:oleObj>
              </mc:Choice>
              <mc:Fallback>
                <p:oleObj name="Equation" r:id="rId27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109325" y="2773362"/>
                        <a:ext cx="387350" cy="22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97274"/>
              </p:ext>
            </p:extLst>
          </p:nvPr>
        </p:nvGraphicFramePr>
        <p:xfrm>
          <a:off x="9149715" y="2739871"/>
          <a:ext cx="254000" cy="26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8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149715" y="2739871"/>
                        <a:ext cx="254000" cy="26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392" name="Straight Arrow Connector 59391"/>
          <p:cNvCxnSpPr/>
          <p:nvPr/>
        </p:nvCxnSpPr>
        <p:spPr>
          <a:xfrm>
            <a:off x="7677150" y="3286125"/>
            <a:ext cx="1443990" cy="540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94" name="Straight Arrow Connector 59393"/>
          <p:cNvCxnSpPr/>
          <p:nvPr/>
        </p:nvCxnSpPr>
        <p:spPr>
          <a:xfrm flipV="1">
            <a:off x="9448800" y="3200400"/>
            <a:ext cx="1590675" cy="62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9395" name="Object 593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67553"/>
              </p:ext>
            </p:extLst>
          </p:nvPr>
        </p:nvGraphicFramePr>
        <p:xfrm>
          <a:off x="7289800" y="3088481"/>
          <a:ext cx="38735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9" name="Equation" r:id="rId31" imgW="387360" imgH="223920" progId="Equation.DSMT4">
                  <p:embed/>
                </p:oleObj>
              </mc:Choice>
              <mc:Fallback>
                <p:oleObj name="Equation" r:id="rId31" imgW="387360" imgH="22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89800" y="3088481"/>
                        <a:ext cx="387350" cy="2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593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91992"/>
              </p:ext>
            </p:extLst>
          </p:nvPr>
        </p:nvGraphicFramePr>
        <p:xfrm>
          <a:off x="11122025" y="3088481"/>
          <a:ext cx="38735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0" name="Equation" r:id="rId33" imgW="387360" imgH="223920" progId="Equation.DSMT4">
                  <p:embed/>
                </p:oleObj>
              </mc:Choice>
              <mc:Fallback>
                <p:oleObj name="Equation" r:id="rId33" imgW="387360" imgH="22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1122025" y="3088481"/>
                        <a:ext cx="387350" cy="2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93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69773"/>
              </p:ext>
            </p:extLst>
          </p:nvPr>
        </p:nvGraphicFramePr>
        <p:xfrm>
          <a:off x="9120188" y="3660774"/>
          <a:ext cx="309562" cy="2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1" name="Equation" r:id="rId34" imgW="203040" imgH="177480" progId="Equation.DSMT4">
                  <p:embed/>
                </p:oleObj>
              </mc:Choice>
              <mc:Fallback>
                <p:oleObj name="Equation" r:id="rId34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120188" y="3660774"/>
                        <a:ext cx="309562" cy="2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593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56132"/>
              </p:ext>
            </p:extLst>
          </p:nvPr>
        </p:nvGraphicFramePr>
        <p:xfrm>
          <a:off x="7885112" y="2757756"/>
          <a:ext cx="273105" cy="23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2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885112" y="2757756"/>
                        <a:ext cx="273105" cy="236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593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87006"/>
              </p:ext>
            </p:extLst>
          </p:nvPr>
        </p:nvGraphicFramePr>
        <p:xfrm>
          <a:off x="8651877" y="2744149"/>
          <a:ext cx="139698" cy="25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3" name="Equation" r:id="rId38" imgW="88560" imgH="164880" progId="Equation.DSMT4">
                  <p:embed/>
                </p:oleObj>
              </mc:Choice>
              <mc:Fallback>
                <p:oleObj name="Equation" r:id="rId38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651877" y="2744149"/>
                        <a:ext cx="139698" cy="259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401" name="Straight Connector 59400"/>
          <p:cNvCxnSpPr/>
          <p:nvPr/>
        </p:nvCxnSpPr>
        <p:spPr>
          <a:xfrm>
            <a:off x="8077200" y="3095625"/>
            <a:ext cx="0" cy="861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34425" y="3125784"/>
            <a:ext cx="0" cy="861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402" name="Object 594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661179"/>
              </p:ext>
            </p:extLst>
          </p:nvPr>
        </p:nvGraphicFramePr>
        <p:xfrm>
          <a:off x="8493125" y="3642079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4" name="Equation" r:id="rId40" imgW="203040" imgH="177480" progId="Equation.DSMT4">
                  <p:embed/>
                </p:oleObj>
              </mc:Choice>
              <mc:Fallback>
                <p:oleObj name="Equation" r:id="rId40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493125" y="3642079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594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1128"/>
              </p:ext>
            </p:extLst>
          </p:nvPr>
        </p:nvGraphicFramePr>
        <p:xfrm>
          <a:off x="8096250" y="3306797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5" name="Equation" r:id="rId42" imgW="126720" imgH="177480" progId="Equation.DSMT4">
                  <p:embed/>
                </p:oleObj>
              </mc:Choice>
              <mc:Fallback>
                <p:oleObj name="Equation" r:id="rId42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096250" y="3306797"/>
                        <a:ext cx="127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61420" y="4346530"/>
                <a:ext cx="61217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GTLN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0 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=−1⇔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𝑠𝑖𝑛𝑥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endParaRPr lang="en-US" sz="22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GTNN bằng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8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=1⇔</m:t>
                    </m:r>
                    <m:r>
                      <a:rPr lang="en-US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𝑠𝑖𝑛𝑥</m:t>
                    </m:r>
                    <m:r>
                      <a:rPr lang="en-US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sz="220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420" y="4346530"/>
                <a:ext cx="6121723" cy="769441"/>
              </a:xfrm>
              <a:prstGeom prst="rect">
                <a:avLst/>
              </a:prstGeom>
              <a:blipFill rotWithShape="1">
                <a:blip r:embed="rId44"/>
                <a:stretch>
                  <a:fillRect l="-1295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26" grpId="0"/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FF">
              <a:alpha val="67000"/>
            </a:srgbClr>
          </a:solidFill>
          <a:ln>
            <a:solidFill>
              <a:srgbClr val="FFCC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4.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8855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7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67021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8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9605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9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9768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0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giá trị lớn nhất, nhỏ nhất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774179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3. TÌM GIÁ TRỊ LỚN NHẤT, NHỎ NHẤT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164481"/>
              </p:ext>
            </p:extLst>
          </p:nvPr>
        </p:nvGraphicFramePr>
        <p:xfrm>
          <a:off x="698500" y="2789238"/>
          <a:ext cx="28987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1" name="Equation" r:id="rId11" imgW="1434960" imgH="228600" progId="Equation.DSMT4">
                  <p:embed/>
                </p:oleObj>
              </mc:Choice>
              <mc:Fallback>
                <p:oleObj name="Equation" r:id="rId11" imgW="1434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8500" y="2789238"/>
                        <a:ext cx="28987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03675"/>
              </p:ext>
            </p:extLst>
          </p:nvPr>
        </p:nvGraphicFramePr>
        <p:xfrm>
          <a:off x="670716" y="3505914"/>
          <a:ext cx="4090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2" name="Equation" r:id="rId13" imgW="2171520" imgH="228600" progId="Equation.DSMT4">
                  <p:embed/>
                </p:oleObj>
              </mc:Choice>
              <mc:Fallback>
                <p:oleObj name="Equation" r:id="rId13" imgW="2171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0716" y="3505914"/>
                        <a:ext cx="409098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39083"/>
              </p:ext>
            </p:extLst>
          </p:nvPr>
        </p:nvGraphicFramePr>
        <p:xfrm>
          <a:off x="5886450" y="1235844"/>
          <a:ext cx="5361048" cy="219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3" name="Equation" r:id="rId15" imgW="3352680" imgH="1371600" progId="Equation.DSMT4">
                  <p:embed/>
                </p:oleObj>
              </mc:Choice>
              <mc:Fallback>
                <p:oleObj name="Equation" r:id="rId15" imgW="33526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86450" y="1235844"/>
                        <a:ext cx="5361048" cy="2193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27528"/>
              </p:ext>
            </p:extLst>
          </p:nvPr>
        </p:nvGraphicFramePr>
        <p:xfrm>
          <a:off x="6010275" y="3708356"/>
          <a:ext cx="3656704" cy="123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4" name="Equation" r:id="rId17" imgW="2400120" imgH="812520" progId="Equation.DSMT4">
                  <p:embed/>
                </p:oleObj>
              </mc:Choice>
              <mc:Fallback>
                <p:oleObj name="Equation" r:id="rId17" imgW="24001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10275" y="3708356"/>
                        <a:ext cx="3656704" cy="123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63448" y="4946605"/>
                <a:ext cx="6121723" cy="124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GTLN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1 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2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HS đạt GTNN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khi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1</a:t>
                </a:r>
                <a:endParaRPr lang="en-US" sz="220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US" sz="220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48" y="4946605"/>
                <a:ext cx="6121723" cy="1247521"/>
              </a:xfrm>
              <a:prstGeom prst="rect">
                <a:avLst/>
              </a:prstGeom>
              <a:blipFill rotWithShape="1">
                <a:blip r:embed="rId19"/>
                <a:stretch>
                  <a:fillRect l="-1295" t="-2927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905500" y="3398019"/>
            <a:ext cx="1847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Ta có: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70716" y="1446055"/>
            <a:ext cx="5076941" cy="4983318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5076942" cy="533400"/>
          </a:xfrm>
          <a:prstGeom prst="round2SameRect">
            <a:avLst/>
          </a:prstGeom>
          <a:solidFill>
            <a:srgbClr val="FFCCFF">
              <a:alpha val="67000"/>
            </a:srgbClr>
          </a:solidFill>
          <a:ln>
            <a:solidFill>
              <a:srgbClr val="FFCC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4.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56032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2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677049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3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386012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4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7961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5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507694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giá trị lớn nhất, nhỏ nhất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774179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3. TÌM GIÁ TRỊ LỚN NHẤT, NHỎ NHẤT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598403"/>
              </p:ext>
            </p:extLst>
          </p:nvPr>
        </p:nvGraphicFramePr>
        <p:xfrm>
          <a:off x="698500" y="2789238"/>
          <a:ext cx="28987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6" name="Equation" r:id="rId11" imgW="1434960" imgH="228600" progId="Equation.DSMT4">
                  <p:embed/>
                </p:oleObj>
              </mc:Choice>
              <mc:Fallback>
                <p:oleObj name="Equation" r:id="rId11" imgW="1434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8500" y="2789238"/>
                        <a:ext cx="28987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316613"/>
              </p:ext>
            </p:extLst>
          </p:nvPr>
        </p:nvGraphicFramePr>
        <p:xfrm>
          <a:off x="670716" y="3505914"/>
          <a:ext cx="4090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7" name="Equation" r:id="rId13" imgW="2171520" imgH="228600" progId="Equation.DSMT4">
                  <p:embed/>
                </p:oleObj>
              </mc:Choice>
              <mc:Fallback>
                <p:oleObj name="Equation" r:id="rId13" imgW="2171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0716" y="3505914"/>
                        <a:ext cx="409098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74641"/>
              </p:ext>
            </p:extLst>
          </p:nvPr>
        </p:nvGraphicFramePr>
        <p:xfrm>
          <a:off x="6096000" y="3500438"/>
          <a:ext cx="5241925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8" name="Equation" r:id="rId15" imgW="3441600" imgH="1371600" progId="Equation.DSMT4">
                  <p:embed/>
                </p:oleObj>
              </mc:Choice>
              <mc:Fallback>
                <p:oleObj name="Equation" r:id="rId15" imgW="34416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6000" y="3500438"/>
                        <a:ext cx="5241925" cy="209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905500" y="5570365"/>
            <a:ext cx="612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HS đạt GTLN bằng              khi 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HS đạt GTNN bằng              khi</a:t>
            </a:r>
            <a:endParaRPr lang="en-US" sz="220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5500" y="3221916"/>
            <a:ext cx="1847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Ta có: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914745"/>
              </p:ext>
            </p:extLst>
          </p:nvPr>
        </p:nvGraphicFramePr>
        <p:xfrm>
          <a:off x="6096000" y="1235844"/>
          <a:ext cx="5118274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9" name="Equation" r:id="rId17" imgW="3848040" imgH="1625400" progId="Equation.DSMT4">
                  <p:embed/>
                </p:oleObj>
              </mc:Choice>
              <mc:Fallback>
                <p:oleObj name="Equation" r:id="rId17" imgW="384804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0" y="1235844"/>
                        <a:ext cx="5118274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9788"/>
              </p:ext>
            </p:extLst>
          </p:nvPr>
        </p:nvGraphicFramePr>
        <p:xfrm>
          <a:off x="8312150" y="5491931"/>
          <a:ext cx="654211" cy="585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80" name="Equation" r:id="rId19" imgW="482400" imgH="431640" progId="Equation.DSMT4">
                  <p:embed/>
                </p:oleObj>
              </mc:Choice>
              <mc:Fallback>
                <p:oleObj name="Equation" r:id="rId19" imgW="482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12150" y="5491931"/>
                        <a:ext cx="654211" cy="585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93492"/>
              </p:ext>
            </p:extLst>
          </p:nvPr>
        </p:nvGraphicFramePr>
        <p:xfrm>
          <a:off x="8356600" y="5945250"/>
          <a:ext cx="609761" cy="56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81" name="Equation" r:id="rId21" imgW="469800" imgH="431640" progId="Equation.DSMT4">
                  <p:embed/>
                </p:oleObj>
              </mc:Choice>
              <mc:Fallback>
                <p:oleObj name="Equation" r:id="rId21" imgW="469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56600" y="5945250"/>
                        <a:ext cx="609761" cy="56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17223"/>
              </p:ext>
            </p:extLst>
          </p:nvPr>
        </p:nvGraphicFramePr>
        <p:xfrm>
          <a:off x="9715500" y="5521536"/>
          <a:ext cx="1323975" cy="555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82" name="Equation" r:id="rId23" imgW="1028520" imgH="431640" progId="Equation.DSMT4">
                  <p:embed/>
                </p:oleObj>
              </mc:Choice>
              <mc:Fallback>
                <p:oleObj name="Equation" r:id="rId23" imgW="1028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715500" y="5521536"/>
                        <a:ext cx="1323975" cy="555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05154"/>
              </p:ext>
            </p:extLst>
          </p:nvPr>
        </p:nvGraphicFramePr>
        <p:xfrm>
          <a:off x="9740899" y="5935663"/>
          <a:ext cx="1292359" cy="49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83" name="Equation" r:id="rId25" imgW="1130040" imgH="431640" progId="Equation.DSMT4">
                  <p:embed/>
                </p:oleObj>
              </mc:Choice>
              <mc:Fallback>
                <p:oleObj name="Equation" r:id="rId25" imgW="1130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740899" y="5935663"/>
                        <a:ext cx="1292359" cy="49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1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590550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3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75489" y="1028492"/>
            <a:ext cx="896858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giá trị lớn nhất, nhỏ nhất của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3159"/>
              </p:ext>
            </p:extLst>
          </p:nvPr>
        </p:nvGraphicFramePr>
        <p:xfrm>
          <a:off x="2178050" y="1757362"/>
          <a:ext cx="192857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" name="Equation" r:id="rId3" imgW="1130040" imgH="253800" progId="Equation.DSMT4">
                  <p:embed/>
                </p:oleObj>
              </mc:Choice>
              <mc:Fallback>
                <p:oleObj name="Equation" r:id="rId3" imgW="1130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8050" y="1757362"/>
                        <a:ext cx="1928572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94922"/>
              </p:ext>
            </p:extLst>
          </p:nvPr>
        </p:nvGraphicFramePr>
        <p:xfrm>
          <a:off x="2139949" y="2287588"/>
          <a:ext cx="2417709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6" name="Equation" r:id="rId5" imgW="1473120" imgH="393480" progId="Equation.DSMT4">
                  <p:embed/>
                </p:oleObj>
              </mc:Choice>
              <mc:Fallback>
                <p:oleObj name="Equation" r:id="rId5" imgW="1473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9949" y="2287588"/>
                        <a:ext cx="2417709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15359"/>
              </p:ext>
            </p:extLst>
          </p:nvPr>
        </p:nvGraphicFramePr>
        <p:xfrm>
          <a:off x="5819774" y="2243138"/>
          <a:ext cx="2952751" cy="46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7" name="Equation" r:id="rId7" imgW="1600200" imgH="253800" progId="Equation.DSMT4">
                  <p:embed/>
                </p:oleObj>
              </mc:Choice>
              <mc:Fallback>
                <p:oleObj name="Equation" r:id="rId7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9774" y="2243138"/>
                        <a:ext cx="2952751" cy="468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09352"/>
              </p:ext>
            </p:extLst>
          </p:nvPr>
        </p:nvGraphicFramePr>
        <p:xfrm>
          <a:off x="2108988" y="3065472"/>
          <a:ext cx="2484385" cy="49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8" name="Equation" r:id="rId9" imgW="1460160" imgH="291960" progId="Equation.DSMT4">
                  <p:embed/>
                </p:oleObj>
              </mc:Choice>
              <mc:Fallback>
                <p:oleObj name="Equation" r:id="rId9" imgW="1460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8988" y="3065472"/>
                        <a:ext cx="2484385" cy="496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58377"/>
              </p:ext>
            </p:extLst>
          </p:nvPr>
        </p:nvGraphicFramePr>
        <p:xfrm>
          <a:off x="5842950" y="1674823"/>
          <a:ext cx="2910361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9" name="Equation" r:id="rId11" imgW="1600200" imgH="253800" progId="Equation.DSMT4">
                  <p:embed/>
                </p:oleObj>
              </mc:Choice>
              <mc:Fallback>
                <p:oleObj name="Equation" r:id="rId11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42950" y="1674823"/>
                        <a:ext cx="2910361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07843"/>
              </p:ext>
            </p:extLst>
          </p:nvPr>
        </p:nvGraphicFramePr>
        <p:xfrm>
          <a:off x="5857874" y="3652838"/>
          <a:ext cx="3667121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0" name="Equation" r:id="rId13" imgW="2133360" imgH="253800" progId="Equation.DSMT4">
                  <p:embed/>
                </p:oleObj>
              </mc:Choice>
              <mc:Fallback>
                <p:oleObj name="Equation" r:id="rId13" imgW="2133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57874" y="3652838"/>
                        <a:ext cx="3667121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120"/>
              </p:ext>
            </p:extLst>
          </p:nvPr>
        </p:nvGraphicFramePr>
        <p:xfrm>
          <a:off x="7329488" y="3308350"/>
          <a:ext cx="13620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1" name="Equation" r:id="rId15" imgW="1362240" imgH="237960" progId="Equation.DSMT4">
                  <p:embed/>
                </p:oleObj>
              </mc:Choice>
              <mc:Fallback>
                <p:oleObj name="Equation" r:id="rId15" imgW="1362240" imgH="23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29488" y="3308350"/>
                        <a:ext cx="136207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93757"/>
              </p:ext>
            </p:extLst>
          </p:nvPr>
        </p:nvGraphicFramePr>
        <p:xfrm>
          <a:off x="5842000" y="2944813"/>
          <a:ext cx="2226466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2" name="Equation" r:id="rId17" imgW="1295280" imgH="253800" progId="Equation.DSMT4">
                  <p:embed/>
                </p:oleObj>
              </mc:Choice>
              <mc:Fallback>
                <p:oleObj name="Equation" r:id="rId17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42000" y="2944813"/>
                        <a:ext cx="2226466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66660"/>
              </p:ext>
            </p:extLst>
          </p:nvPr>
        </p:nvGraphicFramePr>
        <p:xfrm>
          <a:off x="2076450" y="3729038"/>
          <a:ext cx="285976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3" name="Equation" r:id="rId19" imgW="1650960" imgH="266400" progId="Equation.DSMT4">
                  <p:embed/>
                </p:oleObj>
              </mc:Choice>
              <mc:Fallback>
                <p:oleObj name="Equation" r:id="rId19" imgW="1650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76450" y="3729038"/>
                        <a:ext cx="285976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64354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𝐬𝐢𝐧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718645" y="734319"/>
            <a:ext cx="2372816" cy="598714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5. Sự biến thiên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9531" y="3990253"/>
            <a:ext cx="2372816" cy="59871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6. 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85456" y="734319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[−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456" y="734319"/>
                <a:ext cx="77941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7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97500"/>
              </p:ext>
            </p:extLst>
          </p:nvPr>
        </p:nvGraphicFramePr>
        <p:xfrm>
          <a:off x="3222259" y="1285713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73090"/>
              </p:ext>
            </p:extLst>
          </p:nvPr>
        </p:nvGraphicFramePr>
        <p:xfrm>
          <a:off x="3666703" y="146956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9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6703" y="146956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39831"/>
              </p:ext>
            </p:extLst>
          </p:nvPr>
        </p:nvGraphicFramePr>
        <p:xfrm>
          <a:off x="4932194" y="1485211"/>
          <a:ext cx="455344" cy="2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0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2194" y="1485211"/>
                        <a:ext cx="455344" cy="27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74201"/>
              </p:ext>
            </p:extLst>
          </p:nvPr>
        </p:nvGraphicFramePr>
        <p:xfrm>
          <a:off x="10541711" y="1462983"/>
          <a:ext cx="289605" cy="28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1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41711" y="1462983"/>
                        <a:ext cx="289605" cy="28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075226"/>
              </p:ext>
            </p:extLst>
          </p:nvPr>
        </p:nvGraphicFramePr>
        <p:xfrm>
          <a:off x="7805316" y="1444391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2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05316" y="1444391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78683"/>
              </p:ext>
            </p:extLst>
          </p:nvPr>
        </p:nvGraphicFramePr>
        <p:xfrm>
          <a:off x="6273517" y="1305368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3"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73517" y="1305368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85061"/>
              </p:ext>
            </p:extLst>
          </p:nvPr>
        </p:nvGraphicFramePr>
        <p:xfrm>
          <a:off x="9187577" y="1271123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4" name="Equation" r:id="rId17" imgW="164880" imgH="393480" progId="Equation.DSMT4">
                  <p:embed/>
                </p:oleObj>
              </mc:Choice>
              <mc:Fallback>
                <p:oleObj name="Equation" r:id="rId17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87577" y="1271123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75499"/>
              </p:ext>
            </p:extLst>
          </p:nvPr>
        </p:nvGraphicFramePr>
        <p:xfrm>
          <a:off x="3229430" y="2162175"/>
          <a:ext cx="13255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5" name="Equation" r:id="rId19" imgW="571320" imgH="203040" progId="Equation.DSMT4">
                  <p:embed/>
                </p:oleObj>
              </mc:Choice>
              <mc:Fallback>
                <p:oleObj name="Equation" r:id="rId19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29430" y="2162175"/>
                        <a:ext cx="1325563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416516"/>
              </p:ext>
            </p:extLst>
          </p:nvPr>
        </p:nvGraphicFramePr>
        <p:xfrm>
          <a:off x="5031570" y="2122705"/>
          <a:ext cx="256592" cy="35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6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31570" y="2122705"/>
                        <a:ext cx="256592" cy="359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64120"/>
              </p:ext>
            </p:extLst>
          </p:nvPr>
        </p:nvGraphicFramePr>
        <p:xfrm>
          <a:off x="6306174" y="2514589"/>
          <a:ext cx="353071" cy="30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7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06174" y="2514589"/>
                        <a:ext cx="353071" cy="30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024332"/>
              </p:ext>
            </p:extLst>
          </p:nvPr>
        </p:nvGraphicFramePr>
        <p:xfrm>
          <a:off x="7828903" y="2224758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8" name="Equation" r:id="rId25" imgW="255600" imgH="358920" progId="Equation.DSMT4">
                  <p:embed/>
                </p:oleObj>
              </mc:Choice>
              <mc:Fallback>
                <p:oleObj name="Equation" r:id="rId25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828903" y="2224758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61583"/>
              </p:ext>
            </p:extLst>
          </p:nvPr>
        </p:nvGraphicFramePr>
        <p:xfrm>
          <a:off x="9220238" y="1995025"/>
          <a:ext cx="239484" cy="30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9" name="Equation" r:id="rId27" imgW="88560" imgH="164880" progId="Equation.DSMT4">
                  <p:embed/>
                </p:oleObj>
              </mc:Choice>
              <mc:Fallback>
                <p:oleObj name="Equation" r:id="rId27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220238" y="1995025"/>
                        <a:ext cx="239484" cy="30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22196"/>
              </p:ext>
            </p:extLst>
          </p:nvPr>
        </p:nvGraphicFramePr>
        <p:xfrm>
          <a:off x="10572102" y="2202987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0" name="Equation" r:id="rId29" imgW="255600" imgH="358920" progId="Equation.DSMT4">
                  <p:embed/>
                </p:oleObj>
              </mc:Choice>
              <mc:Fallback>
                <p:oleObj name="Equation" r:id="rId29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572102" y="2202987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5355804" y="2340419"/>
            <a:ext cx="870857" cy="37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6781832" y="2449276"/>
            <a:ext cx="1034143" cy="26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 flipV="1">
            <a:off x="8077233" y="2166249"/>
            <a:ext cx="1132116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/>
          <p:nvPr/>
        </p:nvCxnSpPr>
        <p:spPr>
          <a:xfrm>
            <a:off x="9448832" y="2166249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721601" y="2956891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Hàm số đồng biến trên mỗi khoảng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9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44637"/>
              </p:ext>
            </p:extLst>
          </p:nvPr>
        </p:nvGraphicFramePr>
        <p:xfrm>
          <a:off x="5137150" y="2814638"/>
          <a:ext cx="25177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1" name="Equation" r:id="rId30" imgW="1409400" imgH="431640" progId="Equation.DSMT4">
                  <p:embed/>
                </p:oleObj>
              </mc:Choice>
              <mc:Fallback>
                <p:oleObj name="Equation" r:id="rId30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37150" y="2814638"/>
                        <a:ext cx="2517775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040"/>
          <p:cNvSpPr/>
          <p:nvPr/>
        </p:nvSpPr>
        <p:spPr>
          <a:xfrm>
            <a:off x="827584" y="3351012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nghịch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biến trên mỗi khoảng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2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899232"/>
              </p:ext>
            </p:extLst>
          </p:nvPr>
        </p:nvGraphicFramePr>
        <p:xfrm>
          <a:off x="4511675" y="3265488"/>
          <a:ext cx="23987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2" name="Equation" r:id="rId32" imgW="1371600" imgH="431640" progId="Equation.DSMT4">
                  <p:embed/>
                </p:oleObj>
              </mc:Choice>
              <mc:Fallback>
                <p:oleObj name="Equation" r:id="rId32" imgW="137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511675" y="3265488"/>
                        <a:ext cx="2398713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80"/>
          <p:cNvGrpSpPr>
            <a:grpSpLocks/>
          </p:cNvGrpSpPr>
          <p:nvPr/>
        </p:nvGrpSpPr>
        <p:grpSpPr bwMode="auto">
          <a:xfrm>
            <a:off x="3810098" y="3289579"/>
            <a:ext cx="8134030" cy="3414740"/>
            <a:chOff x="48" y="351"/>
            <a:chExt cx="5459" cy="2590"/>
          </a:xfrm>
        </p:grpSpPr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H="1" flipV="1">
              <a:off x="2784" y="495"/>
              <a:ext cx="0" cy="238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9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1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2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420126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3" name="Equation" r:id="rId34" imgW="520560" imgH="825480" progId="Equation.DSMT4">
                    <p:embed/>
                  </p:oleObj>
                </mc:Choice>
                <mc:Fallback>
                  <p:oleObj name="Equation" r:id="rId34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4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14768"/>
                </p:ext>
              </p:extLst>
            </p:nvPr>
          </p:nvGraphicFramePr>
          <p:xfrm>
            <a:off x="1456" y="2031"/>
            <a:ext cx="27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4" name="Equation" r:id="rId36" imgW="431640" imgH="228600" progId="Equation.DSMT4">
                    <p:embed/>
                  </p:oleObj>
                </mc:Choice>
                <mc:Fallback>
                  <p:oleObj name="Equation" r:id="rId36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2031"/>
                          <a:ext cx="27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851454"/>
                </p:ext>
              </p:extLst>
            </p:nvPr>
          </p:nvGraphicFramePr>
          <p:xfrm>
            <a:off x="768" y="1839"/>
            <a:ext cx="43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5" name="Equation" r:id="rId38" imgW="685800" imgH="825480" progId="Equation.DSMT4">
                    <p:embed/>
                  </p:oleObj>
                </mc:Choice>
                <mc:Fallback>
                  <p:oleObj name="Equation" r:id="rId38" imgW="6858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839"/>
                          <a:ext cx="432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254619"/>
                </p:ext>
              </p:extLst>
            </p:nvPr>
          </p:nvGraphicFramePr>
          <p:xfrm>
            <a:off x="240" y="1935"/>
            <a:ext cx="38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6" name="Equation" r:id="rId40" imgW="609480" imgH="317160" progId="Equation.DSMT4">
                    <p:embed/>
                  </p:oleObj>
                </mc:Choice>
                <mc:Fallback>
                  <p:oleObj name="Equation" r:id="rId40" imgW="609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935"/>
                          <a:ext cx="38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717477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7" name="Equation" r:id="rId42" imgW="279360" imgH="825480" progId="Equation.DSMT4">
                    <p:embed/>
                  </p:oleObj>
                </mc:Choice>
                <mc:Fallback>
                  <p:oleObj name="Equation" r:id="rId42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9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88371"/>
                </p:ext>
              </p:extLst>
            </p:nvPr>
          </p:nvGraphicFramePr>
          <p:xfrm>
            <a:off x="3888" y="1887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8" name="Equation" r:id="rId44" imgW="228600" imgH="228600" progId="Equation.DSMT4">
                    <p:embed/>
                  </p:oleObj>
                </mc:Choice>
                <mc:Fallback>
                  <p:oleObj name="Equation" r:id="rId4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887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4919413"/>
                </p:ext>
              </p:extLst>
            </p:nvPr>
          </p:nvGraphicFramePr>
          <p:xfrm>
            <a:off x="4328" y="1839"/>
            <a:ext cx="28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9" name="Equation" r:id="rId46" imgW="444240" imgH="825480" progId="Equation.DSMT4">
                    <p:embed/>
                  </p:oleObj>
                </mc:Choice>
                <mc:Fallback>
                  <p:oleObj name="Equation" r:id="rId46" imgW="44424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8" y="1839"/>
                          <a:ext cx="28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5247823"/>
                </p:ext>
              </p:extLst>
            </p:nvPr>
          </p:nvGraphicFramePr>
          <p:xfrm>
            <a:off x="4872" y="1887"/>
            <a:ext cx="2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30" name="Equation" r:id="rId48" imgW="419040" imgH="317160" progId="Equation.DSMT4">
                    <p:embed/>
                  </p:oleObj>
                </mc:Choice>
                <mc:Fallback>
                  <p:oleObj name="Equation" r:id="rId48" imgW="4190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1887"/>
                          <a:ext cx="2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3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4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6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9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1056" y="879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2208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3360" y="927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4512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69"/>
            <p:cNvSpPr txBox="1">
              <a:spLocks noChangeArrowheads="1"/>
            </p:cNvSpPr>
            <p:nvPr/>
          </p:nvSpPr>
          <p:spPr bwMode="auto">
            <a:xfrm>
              <a:off x="947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5" name="Text Box 70"/>
            <p:cNvSpPr txBox="1">
              <a:spLocks noChangeArrowheads="1"/>
            </p:cNvSpPr>
            <p:nvPr/>
          </p:nvSpPr>
          <p:spPr bwMode="auto">
            <a:xfrm>
              <a:off x="208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6" name="Text Box 71"/>
            <p:cNvSpPr txBox="1">
              <a:spLocks noChangeArrowheads="1"/>
            </p:cNvSpPr>
            <p:nvPr/>
          </p:nvSpPr>
          <p:spPr bwMode="auto">
            <a:xfrm>
              <a:off x="4389" y="248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7" name="Text Box 72"/>
            <p:cNvSpPr txBox="1">
              <a:spLocks noChangeArrowheads="1"/>
            </p:cNvSpPr>
            <p:nvPr/>
          </p:nvSpPr>
          <p:spPr bwMode="auto">
            <a:xfrm>
              <a:off x="3261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88" name="Freeform 79"/>
          <p:cNvSpPr>
            <a:spLocks/>
          </p:cNvSpPr>
          <p:nvPr/>
        </p:nvSpPr>
        <p:spPr bwMode="auto">
          <a:xfrm>
            <a:off x="4369389" y="3963938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  <p:bldP spid="1037" grpId="0"/>
      <p:bldP spid="1041" grpId="0"/>
      <p:bldP spid="8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808911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4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29477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5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89973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6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6539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7" name="Equation" r:id="rId9" imgW="1322280" imgH="465120" progId="Equation.DSMT4">
                  <p:embed/>
                </p:oleObj>
              </mc:Choice>
              <mc:Fallback>
                <p:oleObj name="Equation" r:id="rId9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3: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Tìm giá trị lớn nhất nhỏ nhất của các hàm số sau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65309"/>
              </p:ext>
            </p:extLst>
          </p:nvPr>
        </p:nvGraphicFramePr>
        <p:xfrm>
          <a:off x="1127352" y="1468211"/>
          <a:ext cx="8216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8" name="Equation" r:id="rId11" imgW="4635360" imgH="203040" progId="Equation.DSMT4">
                  <p:embed/>
                </p:oleObj>
              </mc:Choice>
              <mc:Fallback>
                <p:oleObj name="Equation" r:id="rId11" imgW="4635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7352" y="1468211"/>
                        <a:ext cx="82169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83136"/>
              </p:ext>
            </p:extLst>
          </p:nvPr>
        </p:nvGraphicFramePr>
        <p:xfrm>
          <a:off x="937079" y="1031630"/>
          <a:ext cx="19288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9" name="Equation" r:id="rId13" imgW="1130040" imgH="253800" progId="Equation.DSMT4">
                  <p:embed/>
                </p:oleObj>
              </mc:Choice>
              <mc:Fallback>
                <p:oleObj name="Equation" r:id="rId13" imgW="11300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79" y="1031630"/>
                        <a:ext cx="19288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837442"/>
              </p:ext>
            </p:extLst>
          </p:nvPr>
        </p:nvGraphicFramePr>
        <p:xfrm>
          <a:off x="975178" y="2065320"/>
          <a:ext cx="24177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60" name="Equation" r:id="rId15" imgW="1473120" imgH="393480" progId="Equation.DSMT4">
                  <p:embed/>
                </p:oleObj>
              </mc:Choice>
              <mc:Fallback>
                <p:oleObj name="Equation" r:id="rId15" imgW="14731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78" y="2065320"/>
                        <a:ext cx="241776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4874"/>
              </p:ext>
            </p:extLst>
          </p:nvPr>
        </p:nvGraphicFramePr>
        <p:xfrm>
          <a:off x="1052285" y="3564167"/>
          <a:ext cx="2484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61" name="Equation" r:id="rId17" imgW="1460160" imgH="291960" progId="Equation.DSMT4">
                  <p:embed/>
                </p:oleObj>
              </mc:Choice>
              <mc:Fallback>
                <p:oleObj name="Equation" r:id="rId17" imgW="146016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285" y="3564167"/>
                        <a:ext cx="24844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45360"/>
              </p:ext>
            </p:extLst>
          </p:nvPr>
        </p:nvGraphicFramePr>
        <p:xfrm>
          <a:off x="1153206" y="2625724"/>
          <a:ext cx="9099814" cy="71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62" name="Equation" r:id="rId19" imgW="5486400" imgH="431640" progId="Equation.DSMT4">
                  <p:embed/>
                </p:oleObj>
              </mc:Choice>
              <mc:Fallback>
                <p:oleObj name="Equation" r:id="rId19" imgW="548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53206" y="2625724"/>
                        <a:ext cx="9099814" cy="71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68120"/>
              </p:ext>
            </p:extLst>
          </p:nvPr>
        </p:nvGraphicFramePr>
        <p:xfrm>
          <a:off x="1195839" y="4198485"/>
          <a:ext cx="78708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63" name="Equation" r:id="rId21" imgW="4927320" imgH="533160" progId="Equation.DSMT4">
                  <p:embed/>
                </p:oleObj>
              </mc:Choice>
              <mc:Fallback>
                <p:oleObj name="Equation" r:id="rId21" imgW="4927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95839" y="4198485"/>
                        <a:ext cx="7870825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7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08857" y="-1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3: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Tìm giá trị lớn nhất nhỏ nhất của các hàm số sau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01537"/>
              </p:ext>
            </p:extLst>
          </p:nvPr>
        </p:nvGraphicFramePr>
        <p:xfrm>
          <a:off x="1130086" y="1027112"/>
          <a:ext cx="3651250" cy="290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5" name="Equation" r:id="rId5" imgW="2108160" imgH="1676160" progId="Equation.DSMT4">
                  <p:embed/>
                </p:oleObj>
              </mc:Choice>
              <mc:Fallback>
                <p:oleObj name="Equation" r:id="rId5" imgW="2108160" imgH="1676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086" y="1027112"/>
                        <a:ext cx="3651250" cy="2905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73242"/>
              </p:ext>
            </p:extLst>
          </p:nvPr>
        </p:nvGraphicFramePr>
        <p:xfrm>
          <a:off x="6743712" y="984023"/>
          <a:ext cx="3557588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6" name="Equation" r:id="rId7" imgW="1955520" imgH="1193760" progId="Equation.DSMT4">
                  <p:embed/>
                </p:oleObj>
              </mc:Choice>
              <mc:Fallback>
                <p:oleObj name="Equation" r:id="rId7" imgW="1955520" imgH="1193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12" y="984023"/>
                        <a:ext cx="3557588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30867"/>
              </p:ext>
            </p:extLst>
          </p:nvPr>
        </p:nvGraphicFramePr>
        <p:xfrm>
          <a:off x="1709336" y="3892776"/>
          <a:ext cx="2797361" cy="255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7" name="Equation" r:id="rId9" imgW="1726920" imgH="1574640" progId="Equation.DSMT4">
                  <p:embed/>
                </p:oleObj>
              </mc:Choice>
              <mc:Fallback>
                <p:oleObj name="Equation" r:id="rId9" imgW="172692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9336" y="3892776"/>
                        <a:ext cx="2797361" cy="2550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30457"/>
              </p:ext>
            </p:extLst>
          </p:nvPr>
        </p:nvGraphicFramePr>
        <p:xfrm>
          <a:off x="6821500" y="3195411"/>
          <a:ext cx="2722870" cy="156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8" name="Equation" r:id="rId11" imgW="1726920" imgH="990360" progId="Equation.DSMT4">
                  <p:embed/>
                </p:oleObj>
              </mc:Choice>
              <mc:Fallback>
                <p:oleObj name="Equation" r:id="rId11" imgW="172692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21500" y="3195411"/>
                        <a:ext cx="2722870" cy="156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177643" y="774178"/>
            <a:ext cx="0" cy="590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08857" y="-1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3: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Tìm giá trị lớn nhất nhỏ nhất của các hàm số sau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85445"/>
              </p:ext>
            </p:extLst>
          </p:nvPr>
        </p:nvGraphicFramePr>
        <p:xfrm>
          <a:off x="466720" y="849762"/>
          <a:ext cx="29527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2" name="Equation" r:id="rId5" imgW="1600200" imgH="253800" progId="Equation.DSMT4">
                  <p:embed/>
                </p:oleObj>
              </mc:Choice>
              <mc:Fallback>
                <p:oleObj name="Equation" r:id="rId5" imgW="1600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0" y="849762"/>
                        <a:ext cx="29527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99793"/>
              </p:ext>
            </p:extLst>
          </p:nvPr>
        </p:nvGraphicFramePr>
        <p:xfrm>
          <a:off x="6569302" y="880919"/>
          <a:ext cx="41671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3" name="Equation" r:id="rId7" imgW="2425680" imgH="457200" progId="Equation.DSMT4">
                  <p:embed/>
                </p:oleObj>
              </mc:Choice>
              <mc:Fallback>
                <p:oleObj name="Equation" r:id="rId7" imgW="24256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302" y="880919"/>
                        <a:ext cx="416718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2845" y="123584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Đặt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83476"/>
              </p:ext>
            </p:extLst>
          </p:nvPr>
        </p:nvGraphicFramePr>
        <p:xfrm>
          <a:off x="1072014" y="1235075"/>
          <a:ext cx="2551696" cy="47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4" name="Equation" r:id="rId9" imgW="1371600" imgH="253800" progId="Equation.DSMT4">
                  <p:embed/>
                </p:oleObj>
              </mc:Choice>
              <mc:Fallback>
                <p:oleObj name="Equation" r:id="rId9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2014" y="1235075"/>
                        <a:ext cx="2551696" cy="472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006160"/>
              </p:ext>
            </p:extLst>
          </p:nvPr>
        </p:nvGraphicFramePr>
        <p:xfrm>
          <a:off x="557664" y="1733550"/>
          <a:ext cx="22399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5" name="Equation" r:id="rId11" imgW="1155600" imgH="228600" progId="Equation.DSMT4">
                  <p:embed/>
                </p:oleObj>
              </mc:Choice>
              <mc:Fallback>
                <p:oleObj name="Equation" r:id="rId11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7664" y="1733550"/>
                        <a:ext cx="22399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8570" y="2186022"/>
            <a:ext cx="1123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BBT: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270"/>
              </p:ext>
            </p:extLst>
          </p:nvPr>
        </p:nvGraphicFramePr>
        <p:xfrm>
          <a:off x="631360" y="2694380"/>
          <a:ext cx="5426075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110"/>
                <a:gridCol w="4353965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9341"/>
              </p:ext>
            </p:extLst>
          </p:nvPr>
        </p:nvGraphicFramePr>
        <p:xfrm>
          <a:off x="1058945" y="2763838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6" name="Equation" r:id="rId13" imgW="88560" imgH="152280" progId="Equation.DSMT4">
                  <p:embed/>
                </p:oleObj>
              </mc:Choice>
              <mc:Fallback>
                <p:oleObj name="Equation" r:id="rId13" imgW="885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8945" y="2763838"/>
                        <a:ext cx="177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787752"/>
              </p:ext>
            </p:extLst>
          </p:nvPr>
        </p:nvGraphicFramePr>
        <p:xfrm>
          <a:off x="995445" y="3345117"/>
          <a:ext cx="260350" cy="30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7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5445" y="3345117"/>
                        <a:ext cx="260350" cy="30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34371"/>
              </p:ext>
            </p:extLst>
          </p:nvPr>
        </p:nvGraphicFramePr>
        <p:xfrm>
          <a:off x="1770145" y="2776806"/>
          <a:ext cx="400050" cy="21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8" name="Equation" r:id="rId17" imgW="241200" imgH="126720" progId="Equation.DSMT4">
                  <p:embed/>
                </p:oleObj>
              </mc:Choice>
              <mc:Fallback>
                <p:oleObj name="Equation" r:id="rId17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70145" y="2776806"/>
                        <a:ext cx="400050" cy="210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45296"/>
              </p:ext>
            </p:extLst>
          </p:nvPr>
        </p:nvGraphicFramePr>
        <p:xfrm>
          <a:off x="5611895" y="2773362"/>
          <a:ext cx="387350" cy="22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9" name="Equation" r:id="rId19" imgW="241200" imgH="139680" progId="Equation.DSMT4">
                  <p:embed/>
                </p:oleObj>
              </mc:Choice>
              <mc:Fallback>
                <p:oleObj name="Equation" r:id="rId19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11895" y="2773362"/>
                        <a:ext cx="387350" cy="22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91841"/>
              </p:ext>
            </p:extLst>
          </p:nvPr>
        </p:nvGraphicFramePr>
        <p:xfrm>
          <a:off x="3588201" y="2740025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0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88201" y="2740025"/>
                        <a:ext cx="381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2179720" y="3200400"/>
            <a:ext cx="1543197" cy="62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51370" y="3200400"/>
            <a:ext cx="1730970" cy="62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140931"/>
              </p:ext>
            </p:extLst>
          </p:nvPr>
        </p:nvGraphicFramePr>
        <p:xfrm>
          <a:off x="1778450" y="3762375"/>
          <a:ext cx="345203" cy="18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1" name="Equation" r:id="rId23" imgW="241200" imgH="126720" progId="Equation.DSMT4">
                  <p:embed/>
                </p:oleObj>
              </mc:Choice>
              <mc:Fallback>
                <p:oleObj name="Equation" r:id="rId23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78450" y="3762375"/>
                        <a:ext cx="345203" cy="18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01183"/>
              </p:ext>
            </p:extLst>
          </p:nvPr>
        </p:nvGraphicFramePr>
        <p:xfrm>
          <a:off x="5717038" y="3762375"/>
          <a:ext cx="345203" cy="18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2" name="Equation" r:id="rId25" imgW="241200" imgH="126720" progId="Equation.DSMT4">
                  <p:embed/>
                </p:oleObj>
              </mc:Choice>
              <mc:Fallback>
                <p:oleObj name="Equation" r:id="rId25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17038" y="3762375"/>
                        <a:ext cx="345203" cy="18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57012"/>
              </p:ext>
            </p:extLst>
          </p:nvPr>
        </p:nvGraphicFramePr>
        <p:xfrm>
          <a:off x="3854532" y="3195603"/>
          <a:ext cx="1936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3" name="Equation" r:id="rId27" imgW="126720" imgH="164880" progId="Equation.DSMT4">
                  <p:embed/>
                </p:oleObj>
              </mc:Choice>
              <mc:Fallback>
                <p:oleObj name="Equation" r:id="rId27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854532" y="3195603"/>
                        <a:ext cx="193675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8296"/>
              </p:ext>
            </p:extLst>
          </p:nvPr>
        </p:nvGraphicFramePr>
        <p:xfrm>
          <a:off x="4536933" y="2755717"/>
          <a:ext cx="139698" cy="25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4" name="Equation" r:id="rId29" imgW="88560" imgH="164880" progId="Equation.DSMT4">
                  <p:embed/>
                </p:oleObj>
              </mc:Choice>
              <mc:Fallback>
                <p:oleObj name="Equation" r:id="rId29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36933" y="2755717"/>
                        <a:ext cx="139698" cy="259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820601" y="3082921"/>
            <a:ext cx="0" cy="861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19481" y="3082922"/>
            <a:ext cx="0" cy="861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04308"/>
              </p:ext>
            </p:extLst>
          </p:nvPr>
        </p:nvGraphicFramePr>
        <p:xfrm>
          <a:off x="4252991" y="3412922"/>
          <a:ext cx="361742" cy="29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5" name="Equation" r:id="rId31" imgW="203040" imgH="164880" progId="Equation.DSMT4">
                  <p:embed/>
                </p:oleObj>
              </mc:Choice>
              <mc:Fallback>
                <p:oleObj name="Equation" r:id="rId31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252991" y="3412922"/>
                        <a:ext cx="361742" cy="293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3991" y="4346530"/>
                <a:ext cx="5664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smtClean="0">
                    <a:latin typeface="Times New Roman" pitchFamily="18" charset="0"/>
                    <a:cs typeface="Times New Roman" pitchFamily="18" charset="0"/>
                  </a:rPr>
                  <a:t>HS đạt GTLN bằng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2 </m:t>
                    </m:r>
                  </m:oMath>
                </a14:m>
                <a:r>
                  <a:rPr lang="en-US" sz="210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=−1⇔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𝑐𝑜𝑠𝑥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endParaRPr lang="en-US" sz="21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100" smtClean="0">
                    <a:latin typeface="Times New Roman" pitchFamily="18" charset="0"/>
                    <a:cs typeface="Times New Roman" pitchFamily="18" charset="0"/>
                  </a:rPr>
                  <a:t>HS đạt GTNN bằng 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1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10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100" i="1">
                        <a:latin typeface="Cambria Math"/>
                        <a:cs typeface="Times New Roman" pitchFamily="18" charset="0"/>
                      </a:rPr>
                      <m:t>=1⇔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𝑐𝑜𝑠𝑥</m:t>
                    </m:r>
                    <m:r>
                      <a:rPr lang="en-US" sz="2100" i="1"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sz="210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1" y="4346530"/>
                <a:ext cx="5664800" cy="738664"/>
              </a:xfrm>
              <a:prstGeom prst="rect">
                <a:avLst/>
              </a:prstGeom>
              <a:blipFill rotWithShape="1">
                <a:blip r:embed="rId33"/>
                <a:stretch>
                  <a:fillRect l="-1184" t="-495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6128791" y="774178"/>
            <a:ext cx="0" cy="590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28791" y="172542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Đặt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218584"/>
              </p:ext>
            </p:extLst>
          </p:nvPr>
        </p:nvGraphicFramePr>
        <p:xfrm>
          <a:off x="6699250" y="1724025"/>
          <a:ext cx="25273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6" name="Equation" r:id="rId34" imgW="1358640" imgH="253800" progId="Equation.DSMT4">
                  <p:embed/>
                </p:oleObj>
              </mc:Choice>
              <mc:Fallback>
                <p:oleObj name="Equation" r:id="rId34" imgW="1358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99250" y="1724025"/>
                        <a:ext cx="25273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52873"/>
              </p:ext>
            </p:extLst>
          </p:nvPr>
        </p:nvGraphicFramePr>
        <p:xfrm>
          <a:off x="6259513" y="2222500"/>
          <a:ext cx="20669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7" name="Equation" r:id="rId36" imgW="1066680" imgH="228600" progId="Equation.DSMT4">
                  <p:embed/>
                </p:oleObj>
              </mc:Choice>
              <mc:Fallback>
                <p:oleObj name="Equation" r:id="rId36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259513" y="2222500"/>
                        <a:ext cx="20669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214516" y="2588518"/>
            <a:ext cx="1123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BBT: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79757"/>
              </p:ext>
            </p:extLst>
          </p:nvPr>
        </p:nvGraphicFramePr>
        <p:xfrm>
          <a:off x="6247306" y="2960915"/>
          <a:ext cx="5426075" cy="150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110"/>
                <a:gridCol w="4353965"/>
              </a:tblGrid>
              <a:tr h="5938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22833"/>
              </p:ext>
            </p:extLst>
          </p:nvPr>
        </p:nvGraphicFramePr>
        <p:xfrm>
          <a:off x="6674891" y="3253422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8" name="Equation" r:id="rId38" imgW="88560" imgH="152280" progId="Equation.DSMT4">
                  <p:embed/>
                </p:oleObj>
              </mc:Choice>
              <mc:Fallback>
                <p:oleObj name="Equation" r:id="rId38" imgW="885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4891" y="3253422"/>
                        <a:ext cx="177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72531"/>
              </p:ext>
            </p:extLst>
          </p:nvPr>
        </p:nvGraphicFramePr>
        <p:xfrm>
          <a:off x="6611391" y="3834701"/>
          <a:ext cx="260350" cy="30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9" name="Equation" r:id="rId39" imgW="139680" imgH="164880" progId="Equation.DSMT4">
                  <p:embed/>
                </p:oleObj>
              </mc:Choice>
              <mc:Fallback>
                <p:oleObj name="Equation" r:id="rId39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11391" y="3834701"/>
                        <a:ext cx="260350" cy="30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37311"/>
              </p:ext>
            </p:extLst>
          </p:nvPr>
        </p:nvGraphicFramePr>
        <p:xfrm>
          <a:off x="7386091" y="3266390"/>
          <a:ext cx="400050" cy="21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0" name="Equation" r:id="rId40" imgW="241200" imgH="126720" progId="Equation.DSMT4">
                  <p:embed/>
                </p:oleObj>
              </mc:Choice>
              <mc:Fallback>
                <p:oleObj name="Equation" r:id="rId40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86091" y="3266390"/>
                        <a:ext cx="400050" cy="210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2485"/>
              </p:ext>
            </p:extLst>
          </p:nvPr>
        </p:nvGraphicFramePr>
        <p:xfrm>
          <a:off x="11227841" y="3262946"/>
          <a:ext cx="387350" cy="22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1" name="Equation" r:id="rId41" imgW="241200" imgH="139680" progId="Equation.DSMT4">
                  <p:embed/>
                </p:oleObj>
              </mc:Choice>
              <mc:Fallback>
                <p:oleObj name="Equation" r:id="rId41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227841" y="3262946"/>
                        <a:ext cx="387350" cy="22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45744"/>
              </p:ext>
            </p:extLst>
          </p:nvPr>
        </p:nvGraphicFramePr>
        <p:xfrm>
          <a:off x="9162597" y="3006781"/>
          <a:ext cx="426491" cy="53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2" name="Equation" r:id="rId42" imgW="253800" imgH="393480" progId="Equation.DSMT4">
                  <p:embed/>
                </p:oleObj>
              </mc:Choice>
              <mc:Fallback>
                <p:oleObj name="Equation" r:id="rId42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9162597" y="3006781"/>
                        <a:ext cx="426491" cy="53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/>
          <p:cNvCxnSpPr/>
          <p:nvPr/>
        </p:nvCxnSpPr>
        <p:spPr>
          <a:xfrm flipV="1">
            <a:off x="7795666" y="3689984"/>
            <a:ext cx="1543197" cy="62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567316" y="3689984"/>
            <a:ext cx="1730970" cy="62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26348"/>
              </p:ext>
            </p:extLst>
          </p:nvPr>
        </p:nvGraphicFramePr>
        <p:xfrm>
          <a:off x="7394396" y="4251959"/>
          <a:ext cx="345203" cy="18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3" name="Equation" r:id="rId44" imgW="241200" imgH="126720" progId="Equation.DSMT4">
                  <p:embed/>
                </p:oleObj>
              </mc:Choice>
              <mc:Fallback>
                <p:oleObj name="Equation" r:id="rId44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394396" y="4251959"/>
                        <a:ext cx="345203" cy="18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76290"/>
              </p:ext>
            </p:extLst>
          </p:nvPr>
        </p:nvGraphicFramePr>
        <p:xfrm>
          <a:off x="11332984" y="4251959"/>
          <a:ext cx="345203" cy="18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4" name="Equation" r:id="rId46" imgW="241200" imgH="126720" progId="Equation.DSMT4">
                  <p:embed/>
                </p:oleObj>
              </mc:Choice>
              <mc:Fallback>
                <p:oleObj name="Equation" r:id="rId46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1332984" y="4251959"/>
                        <a:ext cx="345203" cy="18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203432"/>
              </p:ext>
            </p:extLst>
          </p:nvPr>
        </p:nvGraphicFramePr>
        <p:xfrm>
          <a:off x="9319865" y="3541292"/>
          <a:ext cx="23336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5" name="Equation" r:id="rId48" imgW="152280" imgH="393480" progId="Equation.DSMT4">
                  <p:embed/>
                </p:oleObj>
              </mc:Choice>
              <mc:Fallback>
                <p:oleObj name="Equation" r:id="rId48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9319865" y="3541292"/>
                        <a:ext cx="233363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33516"/>
              </p:ext>
            </p:extLst>
          </p:nvPr>
        </p:nvGraphicFramePr>
        <p:xfrm>
          <a:off x="10152879" y="3245301"/>
          <a:ext cx="139698" cy="25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6" name="Equation" r:id="rId50" imgW="88560" imgH="164880" progId="Equation.DSMT4">
                  <p:embed/>
                </p:oleObj>
              </mc:Choice>
              <mc:Fallback>
                <p:oleObj name="Equation" r:id="rId50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152879" y="3245301"/>
                        <a:ext cx="139698" cy="259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Connector 61"/>
          <p:cNvCxnSpPr/>
          <p:nvPr/>
        </p:nvCxnSpPr>
        <p:spPr>
          <a:xfrm>
            <a:off x="8772501" y="3572505"/>
            <a:ext cx="0" cy="861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235427" y="3572506"/>
            <a:ext cx="0" cy="861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592324"/>
              </p:ext>
            </p:extLst>
          </p:nvPr>
        </p:nvGraphicFramePr>
        <p:xfrm>
          <a:off x="9938273" y="3923228"/>
          <a:ext cx="297154" cy="25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7" name="Equation" r:id="rId51" imgW="190440" imgH="164880" progId="Equation.DSMT4">
                  <p:embed/>
                </p:oleObj>
              </mc:Choice>
              <mc:Fallback>
                <p:oleObj name="Equation" r:id="rId5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9938273" y="3923228"/>
                        <a:ext cx="297154" cy="256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58311"/>
              </p:ext>
            </p:extLst>
          </p:nvPr>
        </p:nvGraphicFramePr>
        <p:xfrm>
          <a:off x="8574087" y="3205162"/>
          <a:ext cx="308655" cy="26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8" name="Equation" r:id="rId53" imgW="190440" imgH="164880" progId="Equation.DSMT4">
                  <p:embed/>
                </p:oleObj>
              </mc:Choice>
              <mc:Fallback>
                <p:oleObj name="Equation" r:id="rId5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8574087" y="3205162"/>
                        <a:ext cx="308655" cy="267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48170"/>
              </p:ext>
            </p:extLst>
          </p:nvPr>
        </p:nvGraphicFramePr>
        <p:xfrm>
          <a:off x="8854393" y="3952188"/>
          <a:ext cx="137207" cy="2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9" name="Equation" r:id="rId55" imgW="88560" imgH="164880" progId="Equation.DSMT4">
                  <p:embed/>
                </p:oleObj>
              </mc:Choice>
              <mc:Fallback>
                <p:oleObj name="Equation" r:id="rId55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854393" y="3952188"/>
                        <a:ext cx="137207" cy="2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214516" y="4868262"/>
                <a:ext cx="5664800" cy="877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smtClean="0">
                    <a:latin typeface="Times New Roman" pitchFamily="18" charset="0"/>
                    <a:cs typeface="Times New Roman" pitchFamily="18" charset="0"/>
                  </a:rPr>
                  <a:t>HS đạt GTLN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100" b="0" i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100" b="0" i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100" smtClean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⇔</m:t>
                    </m:r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𝑠𝑖𝑛𝑥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1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1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100" smtClean="0">
                    <a:latin typeface="Times New Roman" pitchFamily="18" charset="0"/>
                    <a:cs typeface="Times New Roman" pitchFamily="18" charset="0"/>
                  </a:rPr>
                  <a:t>HS đạt GTNN bằng 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21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10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100" i="1">
                        <a:latin typeface="Cambria Math"/>
                        <a:cs typeface="Times New Roman" pitchFamily="18" charset="0"/>
                      </a:rPr>
                      <m:t>=1⇔</m:t>
                    </m:r>
                    <m:r>
                      <a:rPr lang="en-US" sz="2100" b="0" i="1" smtClean="0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1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100" i="1">
                        <a:latin typeface="Cambria Math"/>
                        <a:ea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sz="210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16" y="4868262"/>
                <a:ext cx="5664800" cy="877100"/>
              </a:xfrm>
              <a:prstGeom prst="rect">
                <a:avLst/>
              </a:prstGeom>
              <a:blipFill rotWithShape="1">
                <a:blip r:embed="rId57"/>
                <a:stretch>
                  <a:fillRect l="-1183" b="-13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5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8" grpId="0"/>
      <p:bldP spid="46" grpId="0"/>
      <p:bldP spid="49" grpId="0"/>
      <p:bldP spid="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08857" y="-1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3: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Tìm giá trị lớn nhất nhỏ nhất của các hàm số sau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04173"/>
              </p:ext>
            </p:extLst>
          </p:nvPr>
        </p:nvGraphicFramePr>
        <p:xfrm>
          <a:off x="6594249" y="1434193"/>
          <a:ext cx="454501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0" name="Equation" r:id="rId5" imgW="2806560" imgH="1600200" progId="Equation.DSMT4">
                  <p:embed/>
                </p:oleObj>
              </mc:Choice>
              <mc:Fallback>
                <p:oleObj name="Equation" r:id="rId5" imgW="280656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4249" y="1434193"/>
                        <a:ext cx="4545012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177643" y="774178"/>
            <a:ext cx="0" cy="590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88785"/>
              </p:ext>
            </p:extLst>
          </p:nvPr>
        </p:nvGraphicFramePr>
        <p:xfrm>
          <a:off x="827581" y="939800"/>
          <a:ext cx="4158075" cy="435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1" name="Equation" r:id="rId7" imgW="2374560" imgH="2489040" progId="Equation.DSMT4">
                  <p:embed/>
                </p:oleObj>
              </mc:Choice>
              <mc:Fallback>
                <p:oleObj name="Equation" r:id="rId7" imgW="2374560" imgH="248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1" y="939800"/>
                        <a:ext cx="4158075" cy="4358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XÉT TÍNH TUẦN HOÀN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11129398" cy="52281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5" y="899686"/>
            <a:ext cx="11129399" cy="5334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Phương pháp.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670715" y="1587363"/>
                <a:ext cx="5425285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-ĐN: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có tập xác định D được gọi là hàm số tuần hoàn, nếu tồn tại một số 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0 sao cho với mọi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, ta có: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715" y="1587363"/>
                <a:ext cx="5425285" cy="2862322"/>
              </a:xfrm>
              <a:prstGeom prst="rect">
                <a:avLst/>
              </a:prstGeom>
              <a:blipFill rotWithShape="1">
                <a:blip r:embed="rId5"/>
                <a:stretch>
                  <a:fillRect l="-1685" r="-2472" b="-170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003464" y="1446055"/>
            <a:ext cx="0" cy="525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096132" y="1478351"/>
            <a:ext cx="4924541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-Chú ý: chu kỳ tuần hoàn của một số hàm số lượng giác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83728"/>
              </p:ext>
            </p:extLst>
          </p:nvPr>
        </p:nvGraphicFramePr>
        <p:xfrm>
          <a:off x="6948488" y="2498045"/>
          <a:ext cx="2443162" cy="276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Equation" r:id="rId6" imgW="1549080" imgH="1752480" progId="Equation.DSMT4">
                  <p:embed/>
                </p:oleObj>
              </mc:Choice>
              <mc:Fallback>
                <p:oleObj name="Equation" r:id="rId6" imgW="154908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8488" y="2498045"/>
                        <a:ext cx="2443162" cy="276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41857" y="4524316"/>
            <a:ext cx="5192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Số T dương nhỏ nhất thỏa mãn các tính chất trên được gọi là chu kì của hàm số tuần hoàn đó.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132" y="5392073"/>
            <a:ext cx="5703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Hàm số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f(x) có chu kì T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; hàm số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y = g(x) có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chu kì T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thì chu kì của hàm số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a.f(x)+ b.g(x) là T =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(bội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chung nhỏ nhất của T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4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70716" y="1446055"/>
            <a:ext cx="4615659" cy="4983318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6" y="899686"/>
            <a:ext cx="4615659" cy="533400"/>
          </a:xfrm>
          <a:prstGeom prst="round2SameRect">
            <a:avLst/>
          </a:prstGeom>
          <a:solidFill>
            <a:srgbClr val="FFCCFF">
              <a:alpha val="67000"/>
            </a:srgbClr>
          </a:solidFill>
          <a:ln>
            <a:solidFill>
              <a:srgbClr val="FFCC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29305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7" name="Equation" r:id="rId5" imgW="1322280" imgH="465120" progId="Equation.DSMT4">
                  <p:embed/>
                </p:oleObj>
              </mc:Choice>
              <mc:Fallback>
                <p:oleObj name="Equation" r:id="rId5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22390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8" name="Equation" r:id="rId7" imgW="1322280" imgH="465120" progId="Equation.DSMT4">
                  <p:embed/>
                </p:oleObj>
              </mc:Choice>
              <mc:Fallback>
                <p:oleObj name="Equation" r:id="rId7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21925"/>
              </p:ext>
            </p:extLst>
          </p:nvPr>
        </p:nvGraphicFramePr>
        <p:xfrm>
          <a:off x="5194521" y="3119436"/>
          <a:ext cx="132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9" name="Equation" r:id="rId8" imgW="1322280" imgH="465120" progId="Equation.DSMT4">
                  <p:embed/>
                </p:oleObj>
              </mc:Choice>
              <mc:Fallback>
                <p:oleObj name="Equation" r:id="rId8" imgW="1322280" imgH="46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521" y="3119436"/>
                        <a:ext cx="13223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0715" y="1576477"/>
            <a:ext cx="441563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Xác định chu kỳ tuần hoàn của các hàm số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1120666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XÉT TÍNH TUẦN HOÀN CỦA HSLG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19738"/>
              </p:ext>
            </p:extLst>
          </p:nvPr>
        </p:nvGraphicFramePr>
        <p:xfrm>
          <a:off x="1065707" y="2776806"/>
          <a:ext cx="1753693" cy="34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0" name="Equation" r:id="rId9" imgW="1028520" imgH="203040" progId="Equation.DSMT4">
                  <p:embed/>
                </p:oleObj>
              </mc:Choice>
              <mc:Fallback>
                <p:oleObj name="Equation" r:id="rId9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5707" y="2776806"/>
                        <a:ext cx="1753693" cy="34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114373"/>
              </p:ext>
            </p:extLst>
          </p:nvPr>
        </p:nvGraphicFramePr>
        <p:xfrm>
          <a:off x="1050156" y="3221904"/>
          <a:ext cx="2588701" cy="41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1" name="Equation" r:id="rId11" imgW="1587240" imgH="253800" progId="Equation.DSMT4">
                  <p:embed/>
                </p:oleObj>
              </mc:Choice>
              <mc:Fallback>
                <p:oleObj name="Equation" r:id="rId11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0156" y="3221904"/>
                        <a:ext cx="2588701" cy="414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5830"/>
              </p:ext>
            </p:extLst>
          </p:nvPr>
        </p:nvGraphicFramePr>
        <p:xfrm>
          <a:off x="1065707" y="3772037"/>
          <a:ext cx="2195220" cy="33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" name="Equation" r:id="rId13" imgW="1346040" imgH="203040" progId="Equation.DSMT4">
                  <p:embed/>
                </p:oleObj>
              </mc:Choice>
              <mc:Fallback>
                <p:oleObj name="Equation" r:id="rId13" imgW="1346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5707" y="3772037"/>
                        <a:ext cx="2195220" cy="331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9509"/>
              </p:ext>
            </p:extLst>
          </p:nvPr>
        </p:nvGraphicFramePr>
        <p:xfrm>
          <a:off x="1044575" y="4268788"/>
          <a:ext cx="23399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3" name="Equation" r:id="rId15" imgW="1434960" imgH="203040" progId="Equation.DSMT4">
                  <p:embed/>
                </p:oleObj>
              </mc:Choice>
              <mc:Fallback>
                <p:oleObj name="Equation" r:id="rId15" imgW="1434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44575" y="4268788"/>
                        <a:ext cx="2339975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07755"/>
              </p:ext>
            </p:extLst>
          </p:nvPr>
        </p:nvGraphicFramePr>
        <p:xfrm>
          <a:off x="1065707" y="4583112"/>
          <a:ext cx="2340187" cy="7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4" name="Equation" r:id="rId17" imgW="1434960" imgH="431640" progId="Equation.DSMT4">
                  <p:embed/>
                </p:oleObj>
              </mc:Choice>
              <mc:Fallback>
                <p:oleObj name="Equation" r:id="rId17" imgW="1434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5707" y="4583112"/>
                        <a:ext cx="2340187" cy="7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76478"/>
              </p:ext>
            </p:extLst>
          </p:nvPr>
        </p:nvGraphicFramePr>
        <p:xfrm>
          <a:off x="977672" y="5239473"/>
          <a:ext cx="2733669" cy="7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5" name="Equation" r:id="rId19" imgW="1676160" imgH="431640" progId="Equation.DSMT4">
                  <p:embed/>
                </p:oleObj>
              </mc:Choice>
              <mc:Fallback>
                <p:oleObj name="Equation" r:id="rId19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77672" y="5239473"/>
                        <a:ext cx="2733669" cy="7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14864"/>
              </p:ext>
            </p:extLst>
          </p:nvPr>
        </p:nvGraphicFramePr>
        <p:xfrm>
          <a:off x="5727699" y="1576477"/>
          <a:ext cx="1549537" cy="5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6" name="Equation" r:id="rId21" imgW="1041120" imgH="393480" progId="Equation.DSMT4">
                  <p:embed/>
                </p:oleObj>
              </mc:Choice>
              <mc:Fallback>
                <p:oleObj name="Equation" r:id="rId21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27699" y="1576477"/>
                        <a:ext cx="1549537" cy="5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150126"/>
              </p:ext>
            </p:extLst>
          </p:nvPr>
        </p:nvGraphicFramePr>
        <p:xfrm>
          <a:off x="5741987" y="2109786"/>
          <a:ext cx="1152706" cy="5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7" name="Equation" r:id="rId23" imgW="774360" imgH="393480" progId="Equation.DSMT4">
                  <p:embed/>
                </p:oleObj>
              </mc:Choice>
              <mc:Fallback>
                <p:oleObj name="Equation" r:id="rId23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41987" y="2109786"/>
                        <a:ext cx="1152706" cy="5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340568"/>
              </p:ext>
            </p:extLst>
          </p:nvPr>
        </p:nvGraphicFramePr>
        <p:xfrm>
          <a:off x="5730874" y="2579954"/>
          <a:ext cx="2985695" cy="5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" name="Equation" r:id="rId25" imgW="2006280" imgH="393480" progId="Equation.DSMT4">
                  <p:embed/>
                </p:oleObj>
              </mc:Choice>
              <mc:Fallback>
                <p:oleObj name="Equation" r:id="rId25" imgW="2006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30874" y="2579954"/>
                        <a:ext cx="2985695" cy="5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51386"/>
              </p:ext>
            </p:extLst>
          </p:nvPr>
        </p:nvGraphicFramePr>
        <p:xfrm>
          <a:off x="5762624" y="3179762"/>
          <a:ext cx="4648619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9" name="Equation" r:id="rId27" imgW="3124080" imgH="1447560" progId="Equation.DSMT4">
                  <p:embed/>
                </p:oleObj>
              </mc:Choice>
              <mc:Fallback>
                <p:oleObj name="Equation" r:id="rId27" imgW="312408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62624" y="3179762"/>
                        <a:ext cx="4648619" cy="215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71020"/>
              </p:ext>
            </p:extLst>
          </p:nvPr>
        </p:nvGraphicFramePr>
        <p:xfrm>
          <a:off x="5776286" y="5458549"/>
          <a:ext cx="1020427" cy="5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0" name="Equation" r:id="rId29" imgW="685800" imgH="393480" progId="Equation.DSMT4">
                  <p:embed/>
                </p:oleObj>
              </mc:Choice>
              <mc:Fallback>
                <p:oleObj name="Equation" r:id="rId29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76286" y="5458549"/>
                        <a:ext cx="1020427" cy="5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87447"/>
              </p:ext>
            </p:extLst>
          </p:nvPr>
        </p:nvGraphicFramePr>
        <p:xfrm>
          <a:off x="5747941" y="6039506"/>
          <a:ext cx="1077118" cy="5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1" name="Equation" r:id="rId31" imgW="723600" imgH="393480" progId="Equation.DSMT4">
                  <p:embed/>
                </p:oleObj>
              </mc:Choice>
              <mc:Fallback>
                <p:oleObj name="Equation" r:id="rId31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747941" y="6039506"/>
                        <a:ext cx="1077118" cy="5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590550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75489" y="1028492"/>
            <a:ext cx="896858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chu kỳ tuần hoàn các hàm số sau: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48014"/>
              </p:ext>
            </p:extLst>
          </p:nvPr>
        </p:nvGraphicFramePr>
        <p:xfrm>
          <a:off x="695325" y="1758723"/>
          <a:ext cx="2362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7" name="Equation" r:id="rId4" imgW="1384200" imgH="253800" progId="Equation.DSMT4">
                  <p:embed/>
                </p:oleObj>
              </mc:Choice>
              <mc:Fallback>
                <p:oleObj name="Equation" r:id="rId4" imgW="1384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325" y="1758723"/>
                        <a:ext cx="236220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22639"/>
              </p:ext>
            </p:extLst>
          </p:nvPr>
        </p:nvGraphicFramePr>
        <p:xfrm>
          <a:off x="671513" y="2304823"/>
          <a:ext cx="247967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8" name="Equation" r:id="rId6" imgW="1511280" imgH="431640" progId="Equation.DSMT4">
                  <p:embed/>
                </p:oleObj>
              </mc:Choice>
              <mc:Fallback>
                <p:oleObj name="Equation" r:id="rId6" imgW="1511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513" y="2304823"/>
                        <a:ext cx="247967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60230"/>
              </p:ext>
            </p:extLst>
          </p:nvPr>
        </p:nvGraphicFramePr>
        <p:xfrm>
          <a:off x="5312659" y="2243138"/>
          <a:ext cx="22034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9" name="Equation" r:id="rId8" imgW="1193760" imgH="253800" progId="Equation.DSMT4">
                  <p:embed/>
                </p:oleObj>
              </mc:Choice>
              <mc:Fallback>
                <p:oleObj name="Equation" r:id="rId8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2659" y="2243138"/>
                        <a:ext cx="22034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602148"/>
              </p:ext>
            </p:extLst>
          </p:nvPr>
        </p:nvGraphicFramePr>
        <p:xfrm>
          <a:off x="715963" y="2947760"/>
          <a:ext cx="22018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0" name="Equation" r:id="rId10" imgW="1295280" imgH="431640" progId="Equation.DSMT4">
                  <p:embed/>
                </p:oleObj>
              </mc:Choice>
              <mc:Fallback>
                <p:oleObj name="Equation" r:id="rId10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5963" y="2947760"/>
                        <a:ext cx="2201862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351815"/>
              </p:ext>
            </p:extLst>
          </p:nvPr>
        </p:nvGraphicFramePr>
        <p:xfrm>
          <a:off x="5338059" y="1674823"/>
          <a:ext cx="15478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1" name="Equation" r:id="rId12" imgW="850680" imgH="253800" progId="Equation.DSMT4">
                  <p:embed/>
                </p:oleObj>
              </mc:Choice>
              <mc:Fallback>
                <p:oleObj name="Equation" r:id="rId12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8059" y="1674823"/>
                        <a:ext cx="1547813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55414"/>
              </p:ext>
            </p:extLst>
          </p:nvPr>
        </p:nvGraphicFramePr>
        <p:xfrm>
          <a:off x="5314247" y="3500438"/>
          <a:ext cx="29908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2" name="Equation" r:id="rId14" imgW="1739880" imgH="431640" progId="Equation.DSMT4">
                  <p:embed/>
                </p:oleObj>
              </mc:Choice>
              <mc:Fallback>
                <p:oleObj name="Equation" r:id="rId14" imgW="173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14247" y="3500438"/>
                        <a:ext cx="2990850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36044"/>
              </p:ext>
            </p:extLst>
          </p:nvPr>
        </p:nvGraphicFramePr>
        <p:xfrm>
          <a:off x="6447722" y="3308350"/>
          <a:ext cx="13620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3" name="Equation" r:id="rId16" imgW="1362240" imgH="237960" progId="Equation.DSMT4">
                  <p:embed/>
                </p:oleObj>
              </mc:Choice>
              <mc:Fallback>
                <p:oleObj name="Equation" r:id="rId16" imgW="1362240" imgH="23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47722" y="3308350"/>
                        <a:ext cx="136207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61119"/>
              </p:ext>
            </p:extLst>
          </p:nvPr>
        </p:nvGraphicFramePr>
        <p:xfrm>
          <a:off x="5303134" y="2944813"/>
          <a:ext cx="2226466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4" name="Equation" r:id="rId18" imgW="1295280" imgH="253800" progId="Equation.DSMT4">
                  <p:embed/>
                </p:oleObj>
              </mc:Choice>
              <mc:Fallback>
                <p:oleObj name="Equation" r:id="rId18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03134" y="2944813"/>
                        <a:ext cx="2226466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46397"/>
              </p:ext>
            </p:extLst>
          </p:nvPr>
        </p:nvGraphicFramePr>
        <p:xfrm>
          <a:off x="727075" y="3722460"/>
          <a:ext cx="15176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5" name="Equation" r:id="rId20" imgW="876240" imgH="253800" progId="Equation.DSMT4">
                  <p:embed/>
                </p:oleObj>
              </mc:Choice>
              <mc:Fallback>
                <p:oleObj name="Equation" r:id="rId20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7075" y="3722460"/>
                        <a:ext cx="15176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47926"/>
              </p:ext>
            </p:extLst>
          </p:nvPr>
        </p:nvGraphicFramePr>
        <p:xfrm>
          <a:off x="3154816" y="1827212"/>
          <a:ext cx="1042473" cy="31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6" name="Equation" r:id="rId22" imgW="583920" imgH="177480" progId="Equation.DSMT4">
                  <p:embed/>
                </p:oleObj>
              </mc:Choice>
              <mc:Fallback>
                <p:oleObj name="Equation" r:id="rId22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54816" y="1827212"/>
                        <a:ext cx="1042473" cy="317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71598"/>
              </p:ext>
            </p:extLst>
          </p:nvPr>
        </p:nvGraphicFramePr>
        <p:xfrm>
          <a:off x="3259138" y="2426153"/>
          <a:ext cx="988406" cy="56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7" name="Equation" r:id="rId24" imgW="685800" imgH="393480" progId="Equation.DSMT4">
                  <p:embed/>
                </p:oleObj>
              </mc:Choice>
              <mc:Fallback>
                <p:oleObj name="Equation" r:id="rId24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59138" y="2426153"/>
                        <a:ext cx="988406" cy="567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904045"/>
              </p:ext>
            </p:extLst>
          </p:nvPr>
        </p:nvGraphicFramePr>
        <p:xfrm>
          <a:off x="3073174" y="3163434"/>
          <a:ext cx="1162292" cy="35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8" name="Equation" r:id="rId26" imgW="884160" imgH="268200" progId="Equation.DSMT4">
                  <p:embed/>
                </p:oleObj>
              </mc:Choice>
              <mc:Fallback>
                <p:oleObj name="Equation" r:id="rId26" imgW="884160" imgH="2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073174" y="3163434"/>
                        <a:ext cx="1162292" cy="352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700183"/>
              </p:ext>
            </p:extLst>
          </p:nvPr>
        </p:nvGraphicFramePr>
        <p:xfrm>
          <a:off x="2686729" y="3668258"/>
          <a:ext cx="970871" cy="62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9" name="Equation" r:id="rId28" imgW="609480" imgH="393480" progId="Equation.DSMT4">
                  <p:embed/>
                </p:oleObj>
              </mc:Choice>
              <mc:Fallback>
                <p:oleObj name="Equation" r:id="rId28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686729" y="3668258"/>
                        <a:ext cx="970871" cy="627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087161"/>
              </p:ext>
            </p:extLst>
          </p:nvPr>
        </p:nvGraphicFramePr>
        <p:xfrm>
          <a:off x="6990646" y="1607841"/>
          <a:ext cx="2011817" cy="58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60" name="Equation" r:id="rId30" imgW="1346040" imgH="393480" progId="Equation.DSMT4">
                  <p:embed/>
                </p:oleObj>
              </mc:Choice>
              <mc:Fallback>
                <p:oleObj name="Equation" r:id="rId30" imgW="1346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990646" y="1607841"/>
                        <a:ext cx="2011817" cy="58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4625"/>
              </p:ext>
            </p:extLst>
          </p:nvPr>
        </p:nvGraphicFramePr>
        <p:xfrm>
          <a:off x="7506128" y="2155373"/>
          <a:ext cx="4288013" cy="64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61" name="Equation" r:id="rId32" imgW="2882880" imgH="431640" progId="Equation.DSMT4">
                  <p:embed/>
                </p:oleObj>
              </mc:Choice>
              <mc:Fallback>
                <p:oleObj name="Equation" r:id="rId32" imgW="2882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506128" y="2155373"/>
                        <a:ext cx="4288013" cy="64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89430"/>
              </p:ext>
            </p:extLst>
          </p:nvPr>
        </p:nvGraphicFramePr>
        <p:xfrm>
          <a:off x="7579606" y="2872557"/>
          <a:ext cx="4210328" cy="58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62" name="Equation" r:id="rId34" imgW="3085920" imgH="431640" progId="Equation.DSMT4">
                  <p:embed/>
                </p:oleObj>
              </mc:Choice>
              <mc:Fallback>
                <p:oleObj name="Equation" r:id="rId34" imgW="3085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579606" y="2872557"/>
                        <a:ext cx="4210328" cy="589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9262"/>
              </p:ext>
            </p:extLst>
          </p:nvPr>
        </p:nvGraphicFramePr>
        <p:xfrm>
          <a:off x="8378825" y="3694113"/>
          <a:ext cx="2570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63" name="Equation" r:id="rId36" imgW="1714320" imgH="253800" progId="Equation.DSMT4">
                  <p:embed/>
                </p:oleObj>
              </mc:Choice>
              <mc:Fallback>
                <p:oleObj name="Equation" r:id="rId36" imgW="1714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378825" y="3694113"/>
                        <a:ext cx="25701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68399"/>
            <a:ext cx="12192000" cy="576063"/>
          </a:xfrm>
        </p:spPr>
        <p:txBody>
          <a:bodyPr/>
          <a:lstStyle/>
          <a:p>
            <a:r>
              <a:rPr lang="en-US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Chúc các em học tốt !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34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11129398" cy="52281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5" y="899686"/>
            <a:ext cx="11129399" cy="5334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Phương pháp.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670715" y="1587363"/>
                <a:ext cx="9159085" cy="43960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Loại 1: Cách vẽ các hàm số lượng giác cơ bản.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 bảng biên thiên trong 1 một chu kỳ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𝑠𝑖𝑛𝑥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400" b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𝑐𝑜𝑠𝑥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=[−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𝑡𝑎𝑛𝑥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𝑐𝑜𝑡𝑥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0;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- Vẽ đồ thị dựa vào các giá trị trong BBT.</a:t>
                </a:r>
                <a:endPara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715" y="1587363"/>
                <a:ext cx="9159085" cy="4396012"/>
              </a:xfrm>
              <a:prstGeom prst="rect">
                <a:avLst/>
              </a:prstGeom>
              <a:blipFill rotWithShape="1">
                <a:blip r:embed="rId4"/>
                <a:stretch>
                  <a:fillRect l="-998" b="-69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5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11129398" cy="52281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5" y="899686"/>
            <a:ext cx="11129399" cy="5334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Phương pháp.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670715" y="1478351"/>
                <a:ext cx="11129399" cy="380873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23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Loại 2: Đồ thị suy biến dạng tịnh tiến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có đồ thị (C)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 có đồ thị là đồ thị (C) tịnh tiến song song với Ox lên trên a đơn vị.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 có đồ thị là đồ thị (C) tịnh tiến song song với Ox 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xuống dưới a </a:t>
                </a: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đơn vị.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 có đồ thị là đồ thị (C) tịnh tiến song song với 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Oy sang trái a </a:t>
                </a: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đơn vị.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 có đồ thị là đồ thị (C) tịnh tiến song song với 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Oy sang phải a </a:t>
                </a: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đơn vị. </a:t>
                </a:r>
                <a:endParaRPr lang="en-US" sz="23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 có đồ thị là đồ thị (C) lấy đối xứng qua Ox.</a:t>
                </a:r>
                <a:endParaRPr lang="en-US" sz="23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715" y="1478351"/>
                <a:ext cx="11129399" cy="3808735"/>
              </a:xfrm>
              <a:prstGeom prst="rect">
                <a:avLst/>
              </a:prstGeom>
              <a:blipFill rotWithShape="1">
                <a:blip r:embed="rId4"/>
                <a:stretch>
                  <a:fillRect l="-767" b="-96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4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(4/sgk/17)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𝐬𝐢𝐧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039" y="1447791"/>
                <a:ext cx="107983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Chứng minh rằng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với mọi số nguyên k.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Từ đó vẽ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9" y="1447791"/>
                <a:ext cx="10798361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903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70854" y="2449287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50926"/>
              </p:ext>
            </p:extLst>
          </p:nvPr>
        </p:nvGraphicFramePr>
        <p:xfrm>
          <a:off x="1316167" y="3557671"/>
          <a:ext cx="5793219" cy="50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9" name="Equation" r:id="rId7" imgW="2908080" imgH="253800" progId="Equation.DSMT4">
                  <p:embed/>
                </p:oleObj>
              </mc:Choice>
              <mc:Fallback>
                <p:oleObj name="Equation" r:id="rId7" imgW="290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6167" y="3557671"/>
                        <a:ext cx="5793219" cy="505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5973" y="2943602"/>
                <a:ext cx="8150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Do hàm số sin tuần hoàn với chu kỳ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, nên ta có: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73" y="2943602"/>
                <a:ext cx="8150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0790" y="4043663"/>
                <a:ext cx="779417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90" y="4043663"/>
                <a:ext cx="7794172" cy="642355"/>
              </a:xfrm>
              <a:prstGeom prst="rect">
                <a:avLst/>
              </a:prstGeom>
              <a:blipFill rotWithShape="1">
                <a:blip r:embed="rId10"/>
                <a:stretch>
                  <a:fillRect l="-1095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89118"/>
              </p:ext>
            </p:extLst>
          </p:nvPr>
        </p:nvGraphicFramePr>
        <p:xfrm>
          <a:off x="1099489" y="4714803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97527"/>
              </p:ext>
            </p:extLst>
          </p:nvPr>
        </p:nvGraphicFramePr>
        <p:xfrm>
          <a:off x="1543933" y="489865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0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43933" y="489865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24504"/>
              </p:ext>
            </p:extLst>
          </p:nvPr>
        </p:nvGraphicFramePr>
        <p:xfrm>
          <a:off x="2726417" y="4703470"/>
          <a:ext cx="473959" cy="66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1" name="Equation" r:id="rId13" imgW="279360" imgH="393480" progId="Equation.DSMT4">
                  <p:embed/>
                </p:oleObj>
              </mc:Choice>
              <mc:Fallback>
                <p:oleObj name="Equation" r:id="rId13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26417" y="4703470"/>
                        <a:ext cx="473959" cy="66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02594"/>
              </p:ext>
            </p:extLst>
          </p:nvPr>
        </p:nvGraphicFramePr>
        <p:xfrm>
          <a:off x="8393113" y="4723294"/>
          <a:ext cx="271849" cy="64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2" name="Equation" r:id="rId15" imgW="164880" imgH="393480" progId="Equation.DSMT4">
                  <p:embed/>
                </p:oleObj>
              </mc:Choice>
              <mc:Fallback>
                <p:oleObj name="Equation" r:id="rId15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93113" y="4723294"/>
                        <a:ext cx="271849" cy="645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5759"/>
              </p:ext>
            </p:extLst>
          </p:nvPr>
        </p:nvGraphicFramePr>
        <p:xfrm>
          <a:off x="5682546" y="4873481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3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2546" y="4873481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81546"/>
              </p:ext>
            </p:extLst>
          </p:nvPr>
        </p:nvGraphicFramePr>
        <p:xfrm>
          <a:off x="4150747" y="4734458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4" name="Equation" r:id="rId19" imgW="279360" imgH="393480" progId="Equation.DSMT4">
                  <p:embed/>
                </p:oleObj>
              </mc:Choice>
              <mc:Fallback>
                <p:oleObj name="Equation" r:id="rId19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50747" y="4734458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51867"/>
              </p:ext>
            </p:extLst>
          </p:nvPr>
        </p:nvGraphicFramePr>
        <p:xfrm>
          <a:off x="7064807" y="4700213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5" name="Equation" r:id="rId21" imgW="164880" imgH="393480" progId="Equation.DSMT4">
                  <p:embed/>
                </p:oleObj>
              </mc:Choice>
              <mc:Fallback>
                <p:oleObj name="Equation" r:id="rId21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64807" y="4700213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29093"/>
              </p:ext>
            </p:extLst>
          </p:nvPr>
        </p:nvGraphicFramePr>
        <p:xfrm>
          <a:off x="1155704" y="5670801"/>
          <a:ext cx="1228271" cy="32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6" name="Equation" r:id="rId23" imgW="660240" imgH="203040" progId="Equation.DSMT4">
                  <p:embed/>
                </p:oleObj>
              </mc:Choice>
              <mc:Fallback>
                <p:oleObj name="Equation" r:id="rId23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55704" y="5670801"/>
                        <a:ext cx="1228271" cy="32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45111"/>
              </p:ext>
            </p:extLst>
          </p:nvPr>
        </p:nvGraphicFramePr>
        <p:xfrm>
          <a:off x="2908800" y="5551795"/>
          <a:ext cx="256592" cy="35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7"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08800" y="5551795"/>
                        <a:ext cx="256592" cy="359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3738"/>
              </p:ext>
            </p:extLst>
          </p:nvPr>
        </p:nvGraphicFramePr>
        <p:xfrm>
          <a:off x="4183404" y="5943679"/>
          <a:ext cx="353071" cy="30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8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183404" y="5943679"/>
                        <a:ext cx="353071" cy="30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24785"/>
              </p:ext>
            </p:extLst>
          </p:nvPr>
        </p:nvGraphicFramePr>
        <p:xfrm>
          <a:off x="5706133" y="5653848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9" name="Equation" r:id="rId29" imgW="255600" imgH="358920" progId="Equation.DSMT4">
                  <p:embed/>
                </p:oleObj>
              </mc:Choice>
              <mc:Fallback>
                <p:oleObj name="Equation" r:id="rId29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06133" y="5653848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898137"/>
              </p:ext>
            </p:extLst>
          </p:nvPr>
        </p:nvGraphicFramePr>
        <p:xfrm>
          <a:off x="7097468" y="5424115"/>
          <a:ext cx="239484" cy="30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0" name="Equation" r:id="rId31" imgW="88560" imgH="164880" progId="Equation.DSMT4">
                  <p:embed/>
                </p:oleObj>
              </mc:Choice>
              <mc:Fallback>
                <p:oleObj name="Equation" r:id="rId31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097468" y="5424115"/>
                        <a:ext cx="239484" cy="30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3100"/>
              </p:ext>
            </p:extLst>
          </p:nvPr>
        </p:nvGraphicFramePr>
        <p:xfrm>
          <a:off x="8449332" y="5632077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1" name="Equation" r:id="rId33" imgW="255600" imgH="358920" progId="Equation.DSMT4">
                  <p:embed/>
                </p:oleObj>
              </mc:Choice>
              <mc:Fallback>
                <p:oleObj name="Equation" r:id="rId33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449332" y="5632077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3233034" y="5769509"/>
            <a:ext cx="870857" cy="37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59062" y="5878366"/>
            <a:ext cx="1034143" cy="26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954463" y="5595339"/>
            <a:ext cx="1132116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26062" y="5595339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716" y="1446055"/>
            <a:ext cx="11129398" cy="52281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715" y="899686"/>
            <a:ext cx="11129399" cy="5334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Phương pháp.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670715" y="1478351"/>
                <a:ext cx="11129399" cy="43396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23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Loại 3: Đồ thị chứa dấu giá trị tuyệt đối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có đồ thị (C)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=|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|</m:t>
                    </m:r>
                  </m:oMath>
                </a14:m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 có đồ thị gồm hai phần: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+Phần đồ thị (C) nằm trên Ox.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+Phần đồ thị (C) nằm dưới Ox lấy đối xứng qua Ox.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00" i="1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  <m:r>
                          <a:rPr lang="en-US" sz="23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 có đồ 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thị gồm hai phần: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+Phần đồ thị (C) nằm bên phải Oy.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3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300" smtClean="0">
                    <a:latin typeface="Times New Roman" pitchFamily="18" charset="0"/>
                    <a:cs typeface="Times New Roman" pitchFamily="18" charset="0"/>
                  </a:rPr>
                  <a:t>+Phần đồ thị (C) nằm bên phải Oy lấy đối xứng qua Oy. </a:t>
                </a:r>
                <a:endParaRPr lang="en-US" sz="23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715" y="1478351"/>
                <a:ext cx="11129399" cy="4339650"/>
              </a:xfrm>
              <a:prstGeom prst="rect">
                <a:avLst/>
              </a:prstGeom>
              <a:blipFill rotWithShape="1">
                <a:blip r:embed="rId4"/>
                <a:stretch>
                  <a:fillRect l="-767" b="-70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1. (3/SGKCB/17)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039" y="1447791"/>
                <a:ext cx="10798361" cy="11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, hãy suy ra đồ thị của các hàm số sau và vẽ đồ thị của các hàm số đó: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 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9" y="1447791"/>
                <a:ext cx="10798361" cy="1133965"/>
              </a:xfrm>
              <a:prstGeom prst="rect">
                <a:avLst/>
              </a:prstGeom>
              <a:blipFill rotWithShape="1">
                <a:blip r:embed="rId5"/>
                <a:stretch>
                  <a:fillRect l="-903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70790" y="2581756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59945" y="3043421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* Vẽ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. Xét trong một chu kỳ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[−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45" y="3043421"/>
                <a:ext cx="77941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75014"/>
              </p:ext>
            </p:extLst>
          </p:nvPr>
        </p:nvGraphicFramePr>
        <p:xfrm>
          <a:off x="896748" y="3594815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50670"/>
              </p:ext>
            </p:extLst>
          </p:nvPr>
        </p:nvGraphicFramePr>
        <p:xfrm>
          <a:off x="1341192" y="3778663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2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1192" y="3778663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7593"/>
              </p:ext>
            </p:extLst>
          </p:nvPr>
        </p:nvGraphicFramePr>
        <p:xfrm>
          <a:off x="2606683" y="3794313"/>
          <a:ext cx="455344" cy="2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3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6683" y="3794313"/>
                        <a:ext cx="455344" cy="27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926655"/>
              </p:ext>
            </p:extLst>
          </p:nvPr>
        </p:nvGraphicFramePr>
        <p:xfrm>
          <a:off x="8216200" y="3772085"/>
          <a:ext cx="289605" cy="28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4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16200" y="3772085"/>
                        <a:ext cx="289605" cy="28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57335"/>
              </p:ext>
            </p:extLst>
          </p:nvPr>
        </p:nvGraphicFramePr>
        <p:xfrm>
          <a:off x="5479805" y="3753493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5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79805" y="3753493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30668"/>
              </p:ext>
            </p:extLst>
          </p:nvPr>
        </p:nvGraphicFramePr>
        <p:xfrm>
          <a:off x="3948006" y="3614470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6"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48006" y="3614470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585268"/>
              </p:ext>
            </p:extLst>
          </p:nvPr>
        </p:nvGraphicFramePr>
        <p:xfrm>
          <a:off x="6862066" y="3580225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7" name="Equation" r:id="rId17" imgW="164880" imgH="393480" progId="Equation.DSMT4">
                  <p:embed/>
                </p:oleObj>
              </mc:Choice>
              <mc:Fallback>
                <p:oleObj name="Equation" r:id="rId17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62066" y="3580225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21586"/>
              </p:ext>
            </p:extLst>
          </p:nvPr>
        </p:nvGraphicFramePr>
        <p:xfrm>
          <a:off x="903919" y="4471277"/>
          <a:ext cx="13255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8" name="Equation" r:id="rId19" imgW="571320" imgH="203040" progId="Equation.DSMT4">
                  <p:embed/>
                </p:oleObj>
              </mc:Choice>
              <mc:Fallback>
                <p:oleObj name="Equation" r:id="rId19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03919" y="4471277"/>
                        <a:ext cx="1325563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88689"/>
              </p:ext>
            </p:extLst>
          </p:nvPr>
        </p:nvGraphicFramePr>
        <p:xfrm>
          <a:off x="2706059" y="4431807"/>
          <a:ext cx="256592" cy="35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9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06059" y="4431807"/>
                        <a:ext cx="256592" cy="359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63727"/>
              </p:ext>
            </p:extLst>
          </p:nvPr>
        </p:nvGraphicFramePr>
        <p:xfrm>
          <a:off x="3980663" y="4823691"/>
          <a:ext cx="353071" cy="30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0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80663" y="4823691"/>
                        <a:ext cx="353071" cy="30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730868"/>
              </p:ext>
            </p:extLst>
          </p:nvPr>
        </p:nvGraphicFramePr>
        <p:xfrm>
          <a:off x="5503392" y="4533860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1" name="Equation" r:id="rId25" imgW="255600" imgH="358920" progId="Equation.DSMT4">
                  <p:embed/>
                </p:oleObj>
              </mc:Choice>
              <mc:Fallback>
                <p:oleObj name="Equation" r:id="rId25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03392" y="4533860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12225"/>
              </p:ext>
            </p:extLst>
          </p:nvPr>
        </p:nvGraphicFramePr>
        <p:xfrm>
          <a:off x="6894727" y="4304127"/>
          <a:ext cx="239484" cy="30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2" name="Equation" r:id="rId27" imgW="88560" imgH="164880" progId="Equation.DSMT4">
                  <p:embed/>
                </p:oleObj>
              </mc:Choice>
              <mc:Fallback>
                <p:oleObj name="Equation" r:id="rId27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894727" y="4304127"/>
                        <a:ext cx="239484" cy="30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41663"/>
              </p:ext>
            </p:extLst>
          </p:nvPr>
        </p:nvGraphicFramePr>
        <p:xfrm>
          <a:off x="8246591" y="4512089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3" name="Equation" r:id="rId29" imgW="255600" imgH="358920" progId="Equation.DSMT4">
                  <p:embed/>
                </p:oleObj>
              </mc:Choice>
              <mc:Fallback>
                <p:oleObj name="Equation" r:id="rId29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246591" y="4512089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Arrow Connector 49"/>
          <p:cNvCxnSpPr/>
          <p:nvPr/>
        </p:nvCxnSpPr>
        <p:spPr>
          <a:xfrm>
            <a:off x="3030293" y="4649521"/>
            <a:ext cx="870857" cy="37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56321" y="4758378"/>
            <a:ext cx="1034143" cy="26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751722" y="4475351"/>
            <a:ext cx="1132116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23321" y="4475351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1. (3/SGKCB/17)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90" y="1488350"/>
                <a:ext cx="10929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a) Đồ thị hàm số: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là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lấy đối xứng qua Ox.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0" y="1488350"/>
                <a:ext cx="1092932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80"/>
          <p:cNvGrpSpPr>
            <a:grpSpLocks/>
          </p:cNvGrpSpPr>
          <p:nvPr/>
        </p:nvGrpSpPr>
        <p:grpSpPr bwMode="auto">
          <a:xfrm>
            <a:off x="2123145" y="2375242"/>
            <a:ext cx="8134030" cy="3414740"/>
            <a:chOff x="48" y="351"/>
            <a:chExt cx="5459" cy="2590"/>
          </a:xfrm>
        </p:grpSpPr>
        <p:sp>
          <p:nvSpPr>
            <p:cNvPr id="77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Line 36"/>
            <p:cNvSpPr>
              <a:spLocks noChangeShapeType="1"/>
            </p:cNvSpPr>
            <p:nvPr/>
          </p:nvSpPr>
          <p:spPr bwMode="auto">
            <a:xfrm flipH="1" flipV="1">
              <a:off x="2784" y="495"/>
              <a:ext cx="0" cy="238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1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3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4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8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781077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0" name="Equation" r:id="rId6" imgW="520560" imgH="825480" progId="Equation.DSMT4">
                    <p:embed/>
                  </p:oleObj>
                </mc:Choice>
                <mc:Fallback>
                  <p:oleObj name="Equation" r:id="rId6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8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098911"/>
                </p:ext>
              </p:extLst>
            </p:nvPr>
          </p:nvGraphicFramePr>
          <p:xfrm>
            <a:off x="1456" y="2031"/>
            <a:ext cx="27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1" name="Equation" r:id="rId8" imgW="431640" imgH="228600" progId="Equation.DSMT4">
                    <p:embed/>
                  </p:oleObj>
                </mc:Choice>
                <mc:Fallback>
                  <p:oleObj name="Equation" r:id="rId8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2031"/>
                          <a:ext cx="27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843101"/>
                </p:ext>
              </p:extLst>
            </p:nvPr>
          </p:nvGraphicFramePr>
          <p:xfrm>
            <a:off x="768" y="1839"/>
            <a:ext cx="43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2" name="Equation" r:id="rId10" imgW="685800" imgH="825480" progId="Equation.DSMT4">
                    <p:embed/>
                  </p:oleObj>
                </mc:Choice>
                <mc:Fallback>
                  <p:oleObj name="Equation" r:id="rId10" imgW="6858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839"/>
                          <a:ext cx="432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4789137"/>
                </p:ext>
              </p:extLst>
            </p:nvPr>
          </p:nvGraphicFramePr>
          <p:xfrm>
            <a:off x="240" y="1935"/>
            <a:ext cx="38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3" name="Equation" r:id="rId12" imgW="609480" imgH="317160" progId="Equation.DSMT4">
                    <p:embed/>
                  </p:oleObj>
                </mc:Choice>
                <mc:Fallback>
                  <p:oleObj name="Equation" r:id="rId12" imgW="609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935"/>
                          <a:ext cx="38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5630149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4" name="Equation" r:id="rId14" imgW="279360" imgH="825480" progId="Equation.DSMT4">
                    <p:embed/>
                  </p:oleObj>
                </mc:Choice>
                <mc:Fallback>
                  <p:oleObj name="Equation" r:id="rId14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9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0836338"/>
                </p:ext>
              </p:extLst>
            </p:nvPr>
          </p:nvGraphicFramePr>
          <p:xfrm>
            <a:off x="3888" y="1887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5"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887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8848675"/>
                </p:ext>
              </p:extLst>
            </p:nvPr>
          </p:nvGraphicFramePr>
          <p:xfrm>
            <a:off x="4328" y="1839"/>
            <a:ext cx="28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6" name="Equation" r:id="rId18" imgW="444240" imgH="825480" progId="Equation.DSMT4">
                    <p:embed/>
                  </p:oleObj>
                </mc:Choice>
                <mc:Fallback>
                  <p:oleObj name="Equation" r:id="rId18" imgW="44424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8" y="1839"/>
                          <a:ext cx="28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491518"/>
                </p:ext>
              </p:extLst>
            </p:nvPr>
          </p:nvGraphicFramePr>
          <p:xfrm>
            <a:off x="4872" y="1887"/>
            <a:ext cx="2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47" name="Equation" r:id="rId20" imgW="419040" imgH="317160" progId="Equation.DSMT4">
                    <p:embed/>
                  </p:oleObj>
                </mc:Choice>
                <mc:Fallback>
                  <p:oleObj name="Equation" r:id="rId20" imgW="4190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1887"/>
                          <a:ext cx="2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8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9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0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04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5" name="Line 64"/>
            <p:cNvSpPr>
              <a:spLocks noChangeShapeType="1"/>
            </p:cNvSpPr>
            <p:nvPr/>
          </p:nvSpPr>
          <p:spPr bwMode="auto">
            <a:xfrm>
              <a:off x="1056" y="879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65"/>
            <p:cNvSpPr>
              <a:spLocks noChangeShapeType="1"/>
            </p:cNvSpPr>
            <p:nvPr/>
          </p:nvSpPr>
          <p:spPr bwMode="auto">
            <a:xfrm>
              <a:off x="2208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66"/>
            <p:cNvSpPr>
              <a:spLocks noChangeShapeType="1"/>
            </p:cNvSpPr>
            <p:nvPr/>
          </p:nvSpPr>
          <p:spPr bwMode="auto">
            <a:xfrm>
              <a:off x="3360" y="927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67"/>
            <p:cNvSpPr>
              <a:spLocks noChangeShapeType="1"/>
            </p:cNvSpPr>
            <p:nvPr/>
          </p:nvSpPr>
          <p:spPr bwMode="auto">
            <a:xfrm>
              <a:off x="4512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69"/>
            <p:cNvSpPr txBox="1">
              <a:spLocks noChangeArrowheads="1"/>
            </p:cNvSpPr>
            <p:nvPr/>
          </p:nvSpPr>
          <p:spPr bwMode="auto">
            <a:xfrm>
              <a:off x="947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0" name="Text Box 70"/>
            <p:cNvSpPr txBox="1">
              <a:spLocks noChangeArrowheads="1"/>
            </p:cNvSpPr>
            <p:nvPr/>
          </p:nvSpPr>
          <p:spPr bwMode="auto">
            <a:xfrm>
              <a:off x="208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1" name="Text Box 71"/>
            <p:cNvSpPr txBox="1">
              <a:spLocks noChangeArrowheads="1"/>
            </p:cNvSpPr>
            <p:nvPr/>
          </p:nvSpPr>
          <p:spPr bwMode="auto">
            <a:xfrm>
              <a:off x="4389" y="248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2" name="Text Box 72"/>
            <p:cNvSpPr txBox="1">
              <a:spLocks noChangeArrowheads="1"/>
            </p:cNvSpPr>
            <p:nvPr/>
          </p:nvSpPr>
          <p:spPr bwMode="auto">
            <a:xfrm>
              <a:off x="3261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113" name="Freeform 79"/>
          <p:cNvSpPr>
            <a:spLocks/>
          </p:cNvSpPr>
          <p:nvPr/>
        </p:nvSpPr>
        <p:spPr bwMode="auto">
          <a:xfrm>
            <a:off x="2682436" y="3049601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4393"/>
              </p:ext>
            </p:extLst>
          </p:nvPr>
        </p:nvGraphicFramePr>
        <p:xfrm>
          <a:off x="1973650" y="3482124"/>
          <a:ext cx="960067" cy="341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8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73650" y="3482124"/>
                        <a:ext cx="960067" cy="341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96997" y="3244334"/>
                <a:ext cx="1301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sin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997" y="3244334"/>
                <a:ext cx="1301703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197" r="-514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114"/>
          <p:cNvSpPr/>
          <p:nvPr/>
        </p:nvSpPr>
        <p:spPr>
          <a:xfrm>
            <a:off x="2598724" y="3135074"/>
            <a:ext cx="7209305" cy="2275137"/>
          </a:xfrm>
          <a:custGeom>
            <a:avLst/>
            <a:gdLst>
              <a:gd name="connsiteX0" fmla="*/ 2962 w 7209305"/>
              <a:gd name="connsiteY0" fmla="*/ 881755 h 2275137"/>
              <a:gd name="connsiteX1" fmla="*/ 155362 w 7209305"/>
              <a:gd name="connsiteY1" fmla="*/ 1164783 h 2275137"/>
              <a:gd name="connsiteX2" fmla="*/ 1004447 w 7209305"/>
              <a:gd name="connsiteY2" fmla="*/ 2275126 h 2275137"/>
              <a:gd name="connsiteX3" fmla="*/ 1842647 w 7209305"/>
              <a:gd name="connsiteY3" fmla="*/ 1143012 h 2275137"/>
              <a:gd name="connsiteX4" fmla="*/ 2691733 w 7209305"/>
              <a:gd name="connsiteY4" fmla="*/ 12 h 2275137"/>
              <a:gd name="connsiteX5" fmla="*/ 3595247 w 7209305"/>
              <a:gd name="connsiteY5" fmla="*/ 1164783 h 2275137"/>
              <a:gd name="connsiteX6" fmla="*/ 4455219 w 7209305"/>
              <a:gd name="connsiteY6" fmla="*/ 2264240 h 2275137"/>
              <a:gd name="connsiteX7" fmla="*/ 5347847 w 7209305"/>
              <a:gd name="connsiteY7" fmla="*/ 1153897 h 2275137"/>
              <a:gd name="connsiteX8" fmla="*/ 6120733 w 7209305"/>
              <a:gd name="connsiteY8" fmla="*/ 10897 h 2275137"/>
              <a:gd name="connsiteX9" fmla="*/ 7002476 w 7209305"/>
              <a:gd name="connsiteY9" fmla="*/ 1153897 h 2275137"/>
              <a:gd name="connsiteX10" fmla="*/ 7209305 w 7209305"/>
              <a:gd name="connsiteY10" fmla="*/ 1502240 h 22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9305" h="2275137">
                <a:moveTo>
                  <a:pt x="2962" y="881755"/>
                </a:moveTo>
                <a:cubicBezTo>
                  <a:pt x="-4295" y="907155"/>
                  <a:pt x="-11552" y="932555"/>
                  <a:pt x="155362" y="1164783"/>
                </a:cubicBezTo>
                <a:cubicBezTo>
                  <a:pt x="322276" y="1397011"/>
                  <a:pt x="723233" y="2278754"/>
                  <a:pt x="1004447" y="2275126"/>
                </a:cubicBezTo>
                <a:cubicBezTo>
                  <a:pt x="1285661" y="2271498"/>
                  <a:pt x="1842647" y="1143012"/>
                  <a:pt x="1842647" y="1143012"/>
                </a:cubicBezTo>
                <a:cubicBezTo>
                  <a:pt x="2123861" y="763826"/>
                  <a:pt x="2399633" y="-3616"/>
                  <a:pt x="2691733" y="12"/>
                </a:cubicBezTo>
                <a:cubicBezTo>
                  <a:pt x="2983833" y="3640"/>
                  <a:pt x="3595247" y="1164783"/>
                  <a:pt x="3595247" y="1164783"/>
                </a:cubicBezTo>
                <a:cubicBezTo>
                  <a:pt x="3889161" y="1542154"/>
                  <a:pt x="4163119" y="2266054"/>
                  <a:pt x="4455219" y="2264240"/>
                </a:cubicBezTo>
                <a:cubicBezTo>
                  <a:pt x="4747319" y="2262426"/>
                  <a:pt x="5070261" y="1529454"/>
                  <a:pt x="5347847" y="1153897"/>
                </a:cubicBezTo>
                <a:cubicBezTo>
                  <a:pt x="5625433" y="778340"/>
                  <a:pt x="5844962" y="10897"/>
                  <a:pt x="6120733" y="10897"/>
                </a:cubicBezTo>
                <a:cubicBezTo>
                  <a:pt x="6396504" y="10897"/>
                  <a:pt x="6821047" y="905340"/>
                  <a:pt x="7002476" y="1153897"/>
                </a:cubicBezTo>
                <a:cubicBezTo>
                  <a:pt x="7183905" y="1402454"/>
                  <a:pt x="7196605" y="1452347"/>
                  <a:pt x="7209305" y="150224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3" grpId="0" animBg="1"/>
      <p:bldP spid="1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1. (3/SGKCB/17)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90" y="1488350"/>
                <a:ext cx="109293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b) Đồ thị hàm số: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|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gồm hai phần:</a:t>
                </a:r>
              </a:p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	-Phần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nằm trên Ox.</a:t>
                </a:r>
              </a:p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-Phần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nằm dưới Ox lấy đối xứng qua Ox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0" y="1488350"/>
                <a:ext cx="1092932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89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80"/>
          <p:cNvGrpSpPr>
            <a:grpSpLocks/>
          </p:cNvGrpSpPr>
          <p:nvPr/>
        </p:nvGrpSpPr>
        <p:grpSpPr bwMode="auto">
          <a:xfrm>
            <a:off x="2123145" y="2375242"/>
            <a:ext cx="8134030" cy="3414740"/>
            <a:chOff x="48" y="351"/>
            <a:chExt cx="5459" cy="2590"/>
          </a:xfrm>
        </p:grpSpPr>
        <p:sp>
          <p:nvSpPr>
            <p:cNvPr id="77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Line 36"/>
            <p:cNvSpPr>
              <a:spLocks noChangeShapeType="1"/>
            </p:cNvSpPr>
            <p:nvPr/>
          </p:nvSpPr>
          <p:spPr bwMode="auto">
            <a:xfrm flipH="1" flipV="1">
              <a:off x="2784" y="495"/>
              <a:ext cx="0" cy="238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1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3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4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8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112080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6" name="Equation" r:id="rId6" imgW="520560" imgH="825480" progId="Equation.DSMT4">
                    <p:embed/>
                  </p:oleObj>
                </mc:Choice>
                <mc:Fallback>
                  <p:oleObj name="Equation" r:id="rId6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8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484935"/>
                </p:ext>
              </p:extLst>
            </p:nvPr>
          </p:nvGraphicFramePr>
          <p:xfrm>
            <a:off x="1456" y="2031"/>
            <a:ext cx="27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7" name="Equation" r:id="rId8" imgW="431640" imgH="228600" progId="Equation.DSMT4">
                    <p:embed/>
                  </p:oleObj>
                </mc:Choice>
                <mc:Fallback>
                  <p:oleObj name="Equation" r:id="rId8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2031"/>
                          <a:ext cx="27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065642"/>
                </p:ext>
              </p:extLst>
            </p:nvPr>
          </p:nvGraphicFramePr>
          <p:xfrm>
            <a:off x="768" y="1839"/>
            <a:ext cx="43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8" name="Equation" r:id="rId10" imgW="685800" imgH="825480" progId="Equation.DSMT4">
                    <p:embed/>
                  </p:oleObj>
                </mc:Choice>
                <mc:Fallback>
                  <p:oleObj name="Equation" r:id="rId10" imgW="6858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839"/>
                          <a:ext cx="432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4834661"/>
                </p:ext>
              </p:extLst>
            </p:nvPr>
          </p:nvGraphicFramePr>
          <p:xfrm>
            <a:off x="240" y="1935"/>
            <a:ext cx="38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9" name="Equation" r:id="rId12" imgW="609480" imgH="317160" progId="Equation.DSMT4">
                    <p:embed/>
                  </p:oleObj>
                </mc:Choice>
                <mc:Fallback>
                  <p:oleObj name="Equation" r:id="rId12" imgW="609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935"/>
                          <a:ext cx="38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6936228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90" name="Equation" r:id="rId14" imgW="279360" imgH="825480" progId="Equation.DSMT4">
                    <p:embed/>
                  </p:oleObj>
                </mc:Choice>
                <mc:Fallback>
                  <p:oleObj name="Equation" r:id="rId14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9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084500"/>
                </p:ext>
              </p:extLst>
            </p:nvPr>
          </p:nvGraphicFramePr>
          <p:xfrm>
            <a:off x="3888" y="1887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91"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887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4541517"/>
                </p:ext>
              </p:extLst>
            </p:nvPr>
          </p:nvGraphicFramePr>
          <p:xfrm>
            <a:off x="4328" y="1839"/>
            <a:ext cx="28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92" name="Equation" r:id="rId18" imgW="444240" imgH="825480" progId="Equation.DSMT4">
                    <p:embed/>
                  </p:oleObj>
                </mc:Choice>
                <mc:Fallback>
                  <p:oleObj name="Equation" r:id="rId18" imgW="44424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8" y="1839"/>
                          <a:ext cx="28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055571"/>
                </p:ext>
              </p:extLst>
            </p:nvPr>
          </p:nvGraphicFramePr>
          <p:xfrm>
            <a:off x="4872" y="1887"/>
            <a:ext cx="2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93" name="Equation" r:id="rId20" imgW="419040" imgH="317160" progId="Equation.DSMT4">
                    <p:embed/>
                  </p:oleObj>
                </mc:Choice>
                <mc:Fallback>
                  <p:oleObj name="Equation" r:id="rId20" imgW="4190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1887"/>
                          <a:ext cx="2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8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9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0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04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5" name="Line 64"/>
            <p:cNvSpPr>
              <a:spLocks noChangeShapeType="1"/>
            </p:cNvSpPr>
            <p:nvPr/>
          </p:nvSpPr>
          <p:spPr bwMode="auto">
            <a:xfrm>
              <a:off x="1056" y="879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65"/>
            <p:cNvSpPr>
              <a:spLocks noChangeShapeType="1"/>
            </p:cNvSpPr>
            <p:nvPr/>
          </p:nvSpPr>
          <p:spPr bwMode="auto">
            <a:xfrm>
              <a:off x="2208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66"/>
            <p:cNvSpPr>
              <a:spLocks noChangeShapeType="1"/>
            </p:cNvSpPr>
            <p:nvPr/>
          </p:nvSpPr>
          <p:spPr bwMode="auto">
            <a:xfrm>
              <a:off x="3360" y="927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67"/>
            <p:cNvSpPr>
              <a:spLocks noChangeShapeType="1"/>
            </p:cNvSpPr>
            <p:nvPr/>
          </p:nvSpPr>
          <p:spPr bwMode="auto">
            <a:xfrm>
              <a:off x="4512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69"/>
            <p:cNvSpPr txBox="1">
              <a:spLocks noChangeArrowheads="1"/>
            </p:cNvSpPr>
            <p:nvPr/>
          </p:nvSpPr>
          <p:spPr bwMode="auto">
            <a:xfrm>
              <a:off x="947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0" name="Text Box 70"/>
            <p:cNvSpPr txBox="1">
              <a:spLocks noChangeArrowheads="1"/>
            </p:cNvSpPr>
            <p:nvPr/>
          </p:nvSpPr>
          <p:spPr bwMode="auto">
            <a:xfrm>
              <a:off x="208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1" name="Text Box 71"/>
            <p:cNvSpPr txBox="1">
              <a:spLocks noChangeArrowheads="1"/>
            </p:cNvSpPr>
            <p:nvPr/>
          </p:nvSpPr>
          <p:spPr bwMode="auto">
            <a:xfrm>
              <a:off x="4389" y="248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2" name="Text Box 72"/>
            <p:cNvSpPr txBox="1">
              <a:spLocks noChangeArrowheads="1"/>
            </p:cNvSpPr>
            <p:nvPr/>
          </p:nvSpPr>
          <p:spPr bwMode="auto">
            <a:xfrm>
              <a:off x="3261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113" name="Freeform 79"/>
          <p:cNvSpPr>
            <a:spLocks/>
          </p:cNvSpPr>
          <p:nvPr/>
        </p:nvSpPr>
        <p:spPr bwMode="auto">
          <a:xfrm>
            <a:off x="2682436" y="3049601"/>
            <a:ext cx="7117302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687493"/>
              </p:ext>
            </p:extLst>
          </p:nvPr>
        </p:nvGraphicFramePr>
        <p:xfrm>
          <a:off x="1973650" y="3482124"/>
          <a:ext cx="960067" cy="341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4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73650" y="3482124"/>
                        <a:ext cx="960067" cy="341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96997" y="3244334"/>
                <a:ext cx="12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sin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997" y="3244334"/>
                <a:ext cx="1253613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197" r="-6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688772" y="3135086"/>
            <a:ext cx="7093158" cy="1524000"/>
            <a:chOff x="2667000" y="3135086"/>
            <a:chExt cx="7093158" cy="1524000"/>
          </a:xfrm>
        </p:grpSpPr>
        <p:sp>
          <p:nvSpPr>
            <p:cNvPr id="8" name="Freeform 7"/>
            <p:cNvSpPr/>
            <p:nvPr/>
          </p:nvSpPr>
          <p:spPr>
            <a:xfrm>
              <a:off x="2667000" y="3145971"/>
              <a:ext cx="1785257" cy="1513115"/>
            </a:xfrm>
            <a:custGeom>
              <a:avLst/>
              <a:gdLst>
                <a:gd name="connsiteX0" fmla="*/ 0 w 1785257"/>
                <a:gd name="connsiteY0" fmla="*/ 1513115 h 1513115"/>
                <a:gd name="connsiteX1" fmla="*/ 141514 w 1785257"/>
                <a:gd name="connsiteY1" fmla="*/ 1143000 h 1513115"/>
                <a:gd name="connsiteX2" fmla="*/ 838200 w 1785257"/>
                <a:gd name="connsiteY2" fmla="*/ 0 h 1513115"/>
                <a:gd name="connsiteX3" fmla="*/ 1785257 w 1785257"/>
                <a:gd name="connsiteY3" fmla="*/ 1143000 h 15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257" h="1513115">
                  <a:moveTo>
                    <a:pt x="0" y="1513115"/>
                  </a:moveTo>
                  <a:cubicBezTo>
                    <a:pt x="907" y="1454150"/>
                    <a:pt x="1814" y="1395186"/>
                    <a:pt x="141514" y="1143000"/>
                  </a:cubicBezTo>
                  <a:cubicBezTo>
                    <a:pt x="281214" y="890814"/>
                    <a:pt x="564243" y="0"/>
                    <a:pt x="838200" y="0"/>
                  </a:cubicBezTo>
                  <a:cubicBezTo>
                    <a:pt x="1112157" y="0"/>
                    <a:pt x="1448707" y="571500"/>
                    <a:pt x="1785257" y="114300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30486" y="3145967"/>
              <a:ext cx="1774371" cy="1153890"/>
            </a:xfrm>
            <a:custGeom>
              <a:avLst/>
              <a:gdLst>
                <a:gd name="connsiteX0" fmla="*/ 0 w 1774371"/>
                <a:gd name="connsiteY0" fmla="*/ 1143004 h 1153890"/>
                <a:gd name="connsiteX1" fmla="*/ 794657 w 1774371"/>
                <a:gd name="connsiteY1" fmla="*/ 4 h 1153890"/>
                <a:gd name="connsiteX2" fmla="*/ 1774371 w 1774371"/>
                <a:gd name="connsiteY2" fmla="*/ 1153890 h 115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371" h="1153890">
                  <a:moveTo>
                    <a:pt x="0" y="1143004"/>
                  </a:moveTo>
                  <a:cubicBezTo>
                    <a:pt x="249464" y="570597"/>
                    <a:pt x="498929" y="-1810"/>
                    <a:pt x="794657" y="4"/>
                  </a:cubicBezTo>
                  <a:cubicBezTo>
                    <a:pt x="1090385" y="1818"/>
                    <a:pt x="1432378" y="577854"/>
                    <a:pt x="1774371" y="115389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15743" y="3167726"/>
              <a:ext cx="1741714" cy="1153903"/>
            </a:xfrm>
            <a:custGeom>
              <a:avLst/>
              <a:gdLst>
                <a:gd name="connsiteX0" fmla="*/ 0 w 1741714"/>
                <a:gd name="connsiteY0" fmla="*/ 1132131 h 1153903"/>
                <a:gd name="connsiteX1" fmla="*/ 751114 w 1741714"/>
                <a:gd name="connsiteY1" fmla="*/ 17 h 1153903"/>
                <a:gd name="connsiteX2" fmla="*/ 1741714 w 1741714"/>
                <a:gd name="connsiteY2" fmla="*/ 1153903 h 115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1714" h="1153903">
                  <a:moveTo>
                    <a:pt x="0" y="1132131"/>
                  </a:moveTo>
                  <a:cubicBezTo>
                    <a:pt x="230414" y="564259"/>
                    <a:pt x="460828" y="-3612"/>
                    <a:pt x="751114" y="17"/>
                  </a:cubicBezTo>
                  <a:cubicBezTo>
                    <a:pt x="1041400" y="3646"/>
                    <a:pt x="1391557" y="578774"/>
                    <a:pt x="1741714" y="1153903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57457" y="3135086"/>
              <a:ext cx="1802701" cy="1426028"/>
            </a:xfrm>
            <a:custGeom>
              <a:avLst/>
              <a:gdLst>
                <a:gd name="connsiteX0" fmla="*/ 0 w 1802701"/>
                <a:gd name="connsiteY0" fmla="*/ 1164771 h 1426028"/>
                <a:gd name="connsiteX1" fmla="*/ 729343 w 1802701"/>
                <a:gd name="connsiteY1" fmla="*/ 0 h 1426028"/>
                <a:gd name="connsiteX2" fmla="*/ 1643743 w 1802701"/>
                <a:gd name="connsiteY2" fmla="*/ 1164771 h 1426028"/>
                <a:gd name="connsiteX3" fmla="*/ 1796143 w 1802701"/>
                <a:gd name="connsiteY3" fmla="*/ 1426028 h 14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2701" h="1426028">
                  <a:moveTo>
                    <a:pt x="0" y="1164771"/>
                  </a:moveTo>
                  <a:cubicBezTo>
                    <a:pt x="227693" y="582385"/>
                    <a:pt x="455386" y="0"/>
                    <a:pt x="729343" y="0"/>
                  </a:cubicBezTo>
                  <a:cubicBezTo>
                    <a:pt x="1003300" y="0"/>
                    <a:pt x="1465943" y="927100"/>
                    <a:pt x="1643743" y="1164771"/>
                  </a:cubicBezTo>
                  <a:cubicBezTo>
                    <a:pt x="1821543" y="1402442"/>
                    <a:pt x="1808843" y="1414235"/>
                    <a:pt x="1796143" y="1426028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2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3" grpId="0" animBg="1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1. (3/SGKCB/17)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90" y="1488350"/>
                <a:ext cx="109293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c) Đồ thị hàm số: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|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gồm hai phần:</a:t>
                </a:r>
              </a:p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	-Phần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nằm bên phải Oy.</a:t>
                </a:r>
              </a:p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-Phần đồ thị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nằm bên phải Oy lấy đối xứng qua Oy.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0" y="1488350"/>
                <a:ext cx="1092932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89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80"/>
          <p:cNvGrpSpPr>
            <a:grpSpLocks/>
          </p:cNvGrpSpPr>
          <p:nvPr/>
        </p:nvGrpSpPr>
        <p:grpSpPr bwMode="auto">
          <a:xfrm>
            <a:off x="2123145" y="2375242"/>
            <a:ext cx="8134030" cy="3414740"/>
            <a:chOff x="48" y="351"/>
            <a:chExt cx="5459" cy="2590"/>
          </a:xfrm>
        </p:grpSpPr>
        <p:sp>
          <p:nvSpPr>
            <p:cNvPr id="77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Line 36"/>
            <p:cNvSpPr>
              <a:spLocks noChangeShapeType="1"/>
            </p:cNvSpPr>
            <p:nvPr/>
          </p:nvSpPr>
          <p:spPr bwMode="auto">
            <a:xfrm flipH="1" flipV="1">
              <a:off x="2784" y="495"/>
              <a:ext cx="0" cy="238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1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3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4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8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0543999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25" name="Equation" r:id="rId6" imgW="520560" imgH="825480" progId="Equation.DSMT4">
                    <p:embed/>
                  </p:oleObj>
                </mc:Choice>
                <mc:Fallback>
                  <p:oleObj name="Equation" r:id="rId6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8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344797"/>
                </p:ext>
              </p:extLst>
            </p:nvPr>
          </p:nvGraphicFramePr>
          <p:xfrm>
            <a:off x="1456" y="2031"/>
            <a:ext cx="27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26" name="Equation" r:id="rId8" imgW="431640" imgH="228600" progId="Equation.DSMT4">
                    <p:embed/>
                  </p:oleObj>
                </mc:Choice>
                <mc:Fallback>
                  <p:oleObj name="Equation" r:id="rId8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2031"/>
                          <a:ext cx="27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445368"/>
                </p:ext>
              </p:extLst>
            </p:nvPr>
          </p:nvGraphicFramePr>
          <p:xfrm>
            <a:off x="768" y="1839"/>
            <a:ext cx="43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27" name="Equation" r:id="rId10" imgW="685800" imgH="825480" progId="Equation.DSMT4">
                    <p:embed/>
                  </p:oleObj>
                </mc:Choice>
                <mc:Fallback>
                  <p:oleObj name="Equation" r:id="rId10" imgW="6858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839"/>
                          <a:ext cx="432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4804283"/>
                </p:ext>
              </p:extLst>
            </p:nvPr>
          </p:nvGraphicFramePr>
          <p:xfrm>
            <a:off x="240" y="1935"/>
            <a:ext cx="38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28" name="Equation" r:id="rId12" imgW="609480" imgH="317160" progId="Equation.DSMT4">
                    <p:embed/>
                  </p:oleObj>
                </mc:Choice>
                <mc:Fallback>
                  <p:oleObj name="Equation" r:id="rId12" imgW="609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935"/>
                          <a:ext cx="38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053156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29" name="Equation" r:id="rId14" imgW="279360" imgH="825480" progId="Equation.DSMT4">
                    <p:embed/>
                  </p:oleObj>
                </mc:Choice>
                <mc:Fallback>
                  <p:oleObj name="Equation" r:id="rId14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9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6435864"/>
                </p:ext>
              </p:extLst>
            </p:nvPr>
          </p:nvGraphicFramePr>
          <p:xfrm>
            <a:off x="3888" y="1887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30"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887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324335"/>
                </p:ext>
              </p:extLst>
            </p:nvPr>
          </p:nvGraphicFramePr>
          <p:xfrm>
            <a:off x="4328" y="1839"/>
            <a:ext cx="28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31" name="Equation" r:id="rId18" imgW="444240" imgH="825480" progId="Equation.DSMT4">
                    <p:embed/>
                  </p:oleObj>
                </mc:Choice>
                <mc:Fallback>
                  <p:oleObj name="Equation" r:id="rId18" imgW="44424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8" y="1839"/>
                          <a:ext cx="28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7201197"/>
                </p:ext>
              </p:extLst>
            </p:nvPr>
          </p:nvGraphicFramePr>
          <p:xfrm>
            <a:off x="4872" y="1887"/>
            <a:ext cx="2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32" name="Equation" r:id="rId20" imgW="419040" imgH="317160" progId="Equation.DSMT4">
                    <p:embed/>
                  </p:oleObj>
                </mc:Choice>
                <mc:Fallback>
                  <p:oleObj name="Equation" r:id="rId20" imgW="4190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1887"/>
                          <a:ext cx="2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8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9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0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04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5" name="Line 64"/>
            <p:cNvSpPr>
              <a:spLocks noChangeShapeType="1"/>
            </p:cNvSpPr>
            <p:nvPr/>
          </p:nvSpPr>
          <p:spPr bwMode="auto">
            <a:xfrm>
              <a:off x="1056" y="879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65"/>
            <p:cNvSpPr>
              <a:spLocks noChangeShapeType="1"/>
            </p:cNvSpPr>
            <p:nvPr/>
          </p:nvSpPr>
          <p:spPr bwMode="auto">
            <a:xfrm>
              <a:off x="2208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66"/>
            <p:cNvSpPr>
              <a:spLocks noChangeShapeType="1"/>
            </p:cNvSpPr>
            <p:nvPr/>
          </p:nvSpPr>
          <p:spPr bwMode="auto">
            <a:xfrm>
              <a:off x="3360" y="927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67"/>
            <p:cNvSpPr>
              <a:spLocks noChangeShapeType="1"/>
            </p:cNvSpPr>
            <p:nvPr/>
          </p:nvSpPr>
          <p:spPr bwMode="auto">
            <a:xfrm>
              <a:off x="4512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69"/>
            <p:cNvSpPr txBox="1">
              <a:spLocks noChangeArrowheads="1"/>
            </p:cNvSpPr>
            <p:nvPr/>
          </p:nvSpPr>
          <p:spPr bwMode="auto">
            <a:xfrm>
              <a:off x="947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0" name="Text Box 70"/>
            <p:cNvSpPr txBox="1">
              <a:spLocks noChangeArrowheads="1"/>
            </p:cNvSpPr>
            <p:nvPr/>
          </p:nvSpPr>
          <p:spPr bwMode="auto">
            <a:xfrm>
              <a:off x="208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1" name="Text Box 71"/>
            <p:cNvSpPr txBox="1">
              <a:spLocks noChangeArrowheads="1"/>
            </p:cNvSpPr>
            <p:nvPr/>
          </p:nvSpPr>
          <p:spPr bwMode="auto">
            <a:xfrm>
              <a:off x="4389" y="248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112" name="Text Box 72"/>
            <p:cNvSpPr txBox="1">
              <a:spLocks noChangeArrowheads="1"/>
            </p:cNvSpPr>
            <p:nvPr/>
          </p:nvSpPr>
          <p:spPr bwMode="auto">
            <a:xfrm>
              <a:off x="3261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113" name="Freeform 79"/>
          <p:cNvSpPr>
            <a:spLocks/>
          </p:cNvSpPr>
          <p:nvPr/>
        </p:nvSpPr>
        <p:spPr bwMode="auto">
          <a:xfrm>
            <a:off x="2682436" y="3049601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874587"/>
              </p:ext>
            </p:extLst>
          </p:nvPr>
        </p:nvGraphicFramePr>
        <p:xfrm>
          <a:off x="1973650" y="3482124"/>
          <a:ext cx="960067" cy="341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3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73650" y="3482124"/>
                        <a:ext cx="960067" cy="341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96997" y="3244334"/>
                <a:ext cx="12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sin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997" y="3244334"/>
                <a:ext cx="1253613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197" r="-6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601686" y="3124196"/>
            <a:ext cx="7184571" cy="2310220"/>
            <a:chOff x="2601686" y="3124196"/>
            <a:chExt cx="7184571" cy="2310220"/>
          </a:xfrm>
        </p:grpSpPr>
        <p:sp>
          <p:nvSpPr>
            <p:cNvPr id="4" name="Freeform 3"/>
            <p:cNvSpPr/>
            <p:nvPr/>
          </p:nvSpPr>
          <p:spPr>
            <a:xfrm>
              <a:off x="2601686" y="3124196"/>
              <a:ext cx="3603171" cy="2275143"/>
            </a:xfrm>
            <a:custGeom>
              <a:avLst/>
              <a:gdLst>
                <a:gd name="connsiteX0" fmla="*/ 0 w 3603171"/>
                <a:gd name="connsiteY0" fmla="*/ 903518 h 2275143"/>
                <a:gd name="connsiteX1" fmla="*/ 174171 w 3603171"/>
                <a:gd name="connsiteY1" fmla="*/ 1197433 h 2275143"/>
                <a:gd name="connsiteX2" fmla="*/ 1045028 w 3603171"/>
                <a:gd name="connsiteY2" fmla="*/ 2275118 h 2275143"/>
                <a:gd name="connsiteX3" fmla="*/ 1850571 w 3603171"/>
                <a:gd name="connsiteY3" fmla="*/ 1164775 h 2275143"/>
                <a:gd name="connsiteX4" fmla="*/ 2667000 w 3603171"/>
                <a:gd name="connsiteY4" fmla="*/ 4 h 2275143"/>
                <a:gd name="connsiteX5" fmla="*/ 3603171 w 3603171"/>
                <a:gd name="connsiteY5" fmla="*/ 1153890 h 227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171" h="2275143">
                  <a:moveTo>
                    <a:pt x="0" y="903518"/>
                  </a:moveTo>
                  <a:cubicBezTo>
                    <a:pt x="0" y="936175"/>
                    <a:pt x="0" y="968833"/>
                    <a:pt x="174171" y="1197433"/>
                  </a:cubicBezTo>
                  <a:cubicBezTo>
                    <a:pt x="348342" y="1426033"/>
                    <a:pt x="765628" y="2280561"/>
                    <a:pt x="1045028" y="2275118"/>
                  </a:cubicBezTo>
                  <a:cubicBezTo>
                    <a:pt x="1324428" y="2269675"/>
                    <a:pt x="1580242" y="1543961"/>
                    <a:pt x="1850571" y="1164775"/>
                  </a:cubicBezTo>
                  <a:cubicBezTo>
                    <a:pt x="2120900" y="785589"/>
                    <a:pt x="2374900" y="1818"/>
                    <a:pt x="2667000" y="4"/>
                  </a:cubicBezTo>
                  <a:cubicBezTo>
                    <a:pt x="2959100" y="-1810"/>
                    <a:pt x="3281135" y="576040"/>
                    <a:pt x="3603171" y="115389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183086" y="3145967"/>
              <a:ext cx="3603171" cy="2288449"/>
            </a:xfrm>
            <a:custGeom>
              <a:avLst/>
              <a:gdLst>
                <a:gd name="connsiteX0" fmla="*/ 0 w 3603171"/>
                <a:gd name="connsiteY0" fmla="*/ 1143004 h 2288449"/>
                <a:gd name="connsiteX1" fmla="*/ 870857 w 3603171"/>
                <a:gd name="connsiteY1" fmla="*/ 4 h 2288449"/>
                <a:gd name="connsiteX2" fmla="*/ 1774371 w 3603171"/>
                <a:gd name="connsiteY2" fmla="*/ 1153890 h 2288449"/>
                <a:gd name="connsiteX3" fmla="*/ 2536371 w 3603171"/>
                <a:gd name="connsiteY3" fmla="*/ 2286004 h 2288449"/>
                <a:gd name="connsiteX4" fmla="*/ 3298371 w 3603171"/>
                <a:gd name="connsiteY4" fmla="*/ 1426033 h 2288449"/>
                <a:gd name="connsiteX5" fmla="*/ 3603171 w 3603171"/>
                <a:gd name="connsiteY5" fmla="*/ 435433 h 228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171" h="2288449">
                  <a:moveTo>
                    <a:pt x="0" y="1143004"/>
                  </a:moveTo>
                  <a:cubicBezTo>
                    <a:pt x="287564" y="570597"/>
                    <a:pt x="575129" y="-1810"/>
                    <a:pt x="870857" y="4"/>
                  </a:cubicBezTo>
                  <a:cubicBezTo>
                    <a:pt x="1166585" y="1818"/>
                    <a:pt x="1496785" y="772890"/>
                    <a:pt x="1774371" y="1153890"/>
                  </a:cubicBezTo>
                  <a:cubicBezTo>
                    <a:pt x="2051957" y="1534890"/>
                    <a:pt x="2282371" y="2240647"/>
                    <a:pt x="2536371" y="2286004"/>
                  </a:cubicBezTo>
                  <a:cubicBezTo>
                    <a:pt x="2790371" y="2331361"/>
                    <a:pt x="3120571" y="1734461"/>
                    <a:pt x="3298371" y="1426033"/>
                  </a:cubicBezTo>
                  <a:cubicBezTo>
                    <a:pt x="3476171" y="1117605"/>
                    <a:pt x="3539671" y="776519"/>
                    <a:pt x="3603171" y="435433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7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2. (12/SGKNC/17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90" y="1488350"/>
                <a:ext cx="10929324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, hãy suy ra đồ thị của các hàm số sau và vẽ đồ thị của các hàm số đó: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         a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       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0" y="1488350"/>
                <a:ext cx="10929324" cy="1014380"/>
              </a:xfrm>
              <a:prstGeom prst="rect">
                <a:avLst/>
              </a:prstGeom>
              <a:blipFill rotWithShape="1">
                <a:blip r:embed="rId5"/>
                <a:stretch>
                  <a:fillRect l="-892" t="-4790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790" y="2581756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9945" y="3043421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* Vẽ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. Xét trong một chu kỳ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[−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45" y="3043421"/>
                <a:ext cx="77941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54004"/>
              </p:ext>
            </p:extLst>
          </p:nvPr>
        </p:nvGraphicFramePr>
        <p:xfrm>
          <a:off x="1687333" y="3713291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600708"/>
              </p:ext>
            </p:extLst>
          </p:nvPr>
        </p:nvGraphicFramePr>
        <p:xfrm>
          <a:off x="2131777" y="3897139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1777" y="3897139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02061"/>
              </p:ext>
            </p:extLst>
          </p:nvPr>
        </p:nvGraphicFramePr>
        <p:xfrm>
          <a:off x="3397268" y="3912789"/>
          <a:ext cx="455344" cy="2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1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7268" y="3912789"/>
                        <a:ext cx="455344" cy="27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23746"/>
              </p:ext>
            </p:extLst>
          </p:nvPr>
        </p:nvGraphicFramePr>
        <p:xfrm>
          <a:off x="9006785" y="3890561"/>
          <a:ext cx="289605" cy="28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2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6785" y="3890561"/>
                        <a:ext cx="289605" cy="28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05488"/>
              </p:ext>
            </p:extLst>
          </p:nvPr>
        </p:nvGraphicFramePr>
        <p:xfrm>
          <a:off x="6270390" y="3871969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3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70390" y="3871969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46232"/>
              </p:ext>
            </p:extLst>
          </p:nvPr>
        </p:nvGraphicFramePr>
        <p:xfrm>
          <a:off x="4738591" y="3732946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4"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8591" y="3732946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86331"/>
              </p:ext>
            </p:extLst>
          </p:nvPr>
        </p:nvGraphicFramePr>
        <p:xfrm>
          <a:off x="7652651" y="3698701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5" name="Equation" r:id="rId17" imgW="164880" imgH="393480" progId="Equation.DSMT4">
                  <p:embed/>
                </p:oleObj>
              </mc:Choice>
              <mc:Fallback>
                <p:oleObj name="Equation" r:id="rId17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52651" y="3698701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746592"/>
              </p:ext>
            </p:extLst>
          </p:nvPr>
        </p:nvGraphicFramePr>
        <p:xfrm>
          <a:off x="1663887" y="4627853"/>
          <a:ext cx="13858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6" name="Equation" r:id="rId19" imgW="596880" imgH="164880" progId="Equation.DSMT4">
                  <p:embed/>
                </p:oleObj>
              </mc:Choice>
              <mc:Fallback>
                <p:oleObj name="Equation" r:id="rId19" imgW="596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63887" y="4627853"/>
                        <a:ext cx="1385887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64872"/>
              </p:ext>
            </p:extLst>
          </p:nvPr>
        </p:nvGraphicFramePr>
        <p:xfrm>
          <a:off x="3391087" y="4965991"/>
          <a:ext cx="3857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7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91087" y="4965991"/>
                        <a:ext cx="3857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96089"/>
              </p:ext>
            </p:extLst>
          </p:nvPr>
        </p:nvGraphicFramePr>
        <p:xfrm>
          <a:off x="4897400" y="4635791"/>
          <a:ext cx="2349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8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97400" y="4635791"/>
                        <a:ext cx="234950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24334"/>
              </p:ext>
            </p:extLst>
          </p:nvPr>
        </p:nvGraphicFramePr>
        <p:xfrm>
          <a:off x="6322743" y="4364553"/>
          <a:ext cx="295053" cy="31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9" name="Equation" r:id="rId25" imgW="88560" imgH="164880" progId="Equation.DSMT4">
                  <p:embed/>
                </p:oleObj>
              </mc:Choice>
              <mc:Fallback>
                <p:oleObj name="Equation" r:id="rId25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22743" y="4364553"/>
                        <a:ext cx="295053" cy="316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22150"/>
              </p:ext>
            </p:extLst>
          </p:nvPr>
        </p:nvGraphicFramePr>
        <p:xfrm>
          <a:off x="7634474" y="4602453"/>
          <a:ext cx="3429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0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34474" y="4602453"/>
                        <a:ext cx="342900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7087"/>
              </p:ext>
            </p:extLst>
          </p:nvPr>
        </p:nvGraphicFramePr>
        <p:xfrm>
          <a:off x="9125137" y="4930381"/>
          <a:ext cx="385778" cy="33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1" name="Equation" r:id="rId29" imgW="190440" imgH="164880" progId="Equation.DSMT4">
                  <p:embed/>
                </p:oleObj>
              </mc:Choice>
              <mc:Fallback>
                <p:oleObj name="Equation" r:id="rId29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125137" y="4930381"/>
                        <a:ext cx="385778" cy="33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3855095" y="4898611"/>
            <a:ext cx="961795" cy="28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89756" y="4572046"/>
            <a:ext cx="1154834" cy="26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17797" y="4572055"/>
            <a:ext cx="962247" cy="174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985557" y="4844181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4" grpId="0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2. (12/SGKNC/17)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89" y="1488350"/>
                <a:ext cx="107116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a) Đồ thị hàm số: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là tịnh tiến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song song với Ox lên trên 2 đơn vị.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9" y="1488350"/>
                <a:ext cx="1071160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911" t="-5882" r="-148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19330" y="2545951"/>
            <a:ext cx="8134030" cy="3612505"/>
            <a:chOff x="2319330" y="1903677"/>
            <a:chExt cx="8134030" cy="3612505"/>
          </a:xfrm>
        </p:grpSpPr>
        <p:grpSp>
          <p:nvGrpSpPr>
            <p:cNvPr id="8" name="Group 7"/>
            <p:cNvGrpSpPr/>
            <p:nvPr/>
          </p:nvGrpSpPr>
          <p:grpSpPr>
            <a:xfrm>
              <a:off x="2319330" y="1903677"/>
              <a:ext cx="8134030" cy="3612505"/>
              <a:chOff x="2319330" y="1903677"/>
              <a:chExt cx="8134030" cy="361250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319330" y="1903677"/>
                <a:ext cx="8134030" cy="3612505"/>
                <a:chOff x="2319330" y="1903677"/>
                <a:chExt cx="8134030" cy="3612505"/>
              </a:xfrm>
            </p:grpSpPr>
            <p:grpSp>
              <p:nvGrpSpPr>
                <p:cNvPr id="14" name="Group 80"/>
                <p:cNvGrpSpPr>
                  <a:grpSpLocks/>
                </p:cNvGrpSpPr>
                <p:nvPr/>
              </p:nvGrpSpPr>
              <p:grpSpPr bwMode="auto">
                <a:xfrm>
                  <a:off x="2319330" y="1903677"/>
                  <a:ext cx="8134030" cy="3612505"/>
                  <a:chOff x="48" y="144"/>
                  <a:chExt cx="5459" cy="2740"/>
                </a:xfrm>
              </p:grpSpPr>
              <p:sp>
                <p:nvSpPr>
                  <p:cNvPr id="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791"/>
                    <a:ext cx="5232" cy="0"/>
                  </a:xfrm>
                  <a:prstGeom prst="line">
                    <a:avLst/>
                  </a:prstGeom>
                  <a:ln w="9525">
                    <a:headEnd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4" y="261"/>
                    <a:ext cx="0" cy="2623"/>
                  </a:xfrm>
                  <a:prstGeom prst="line">
                    <a:avLst/>
                  </a:prstGeom>
                  <a:ln w="12700">
                    <a:headEnd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5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19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9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0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2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5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9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4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aphicFrame>
                <p:nvGraphicFramePr>
                  <p:cNvPr id="26" name="Object 4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04083296"/>
                      </p:ext>
                    </p:extLst>
                  </p:nvPr>
                </p:nvGraphicFramePr>
                <p:xfrm>
                  <a:off x="1968" y="1839"/>
                  <a:ext cx="328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56" name="Equation" r:id="rId6" imgW="520560" imgH="825480" progId="Equation.DSMT4">
                          <p:embed/>
                        </p:oleObj>
                      </mc:Choice>
                      <mc:Fallback>
                        <p:oleObj name="Equation" r:id="rId6" imgW="52056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68" y="1839"/>
                                <a:ext cx="328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7" y="737"/>
                    <a:ext cx="219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chemeClr val="hlink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aphicFrame>
                <p:nvGraphicFramePr>
                  <p:cNvPr id="28" name="Object 4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88371226"/>
                      </p:ext>
                    </p:extLst>
                  </p:nvPr>
                </p:nvGraphicFramePr>
                <p:xfrm>
                  <a:off x="1456" y="2031"/>
                  <a:ext cx="272" cy="1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57" name="Equation" r:id="rId8" imgW="431640" imgH="228600" progId="Equation.DSMT4">
                          <p:embed/>
                        </p:oleObj>
                      </mc:Choice>
                      <mc:Fallback>
                        <p:oleObj name="Equation" r:id="rId8" imgW="43164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56" y="2031"/>
                                <a:ext cx="272" cy="14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ct 4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8614772"/>
                      </p:ext>
                    </p:extLst>
                  </p:nvPr>
                </p:nvGraphicFramePr>
                <p:xfrm>
                  <a:off x="768" y="1839"/>
                  <a:ext cx="432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58" name="Equation" r:id="rId10" imgW="685800" imgH="825480" progId="Equation.DSMT4">
                          <p:embed/>
                        </p:oleObj>
                      </mc:Choice>
                      <mc:Fallback>
                        <p:oleObj name="Equation" r:id="rId10" imgW="68580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68" y="1839"/>
                                <a:ext cx="432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4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11202914"/>
                      </p:ext>
                    </p:extLst>
                  </p:nvPr>
                </p:nvGraphicFramePr>
                <p:xfrm>
                  <a:off x="240" y="1935"/>
                  <a:ext cx="384" cy="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59" name="Equation" r:id="rId12" imgW="609480" imgH="317160" progId="Equation.DSMT4">
                          <p:embed/>
                        </p:oleObj>
                      </mc:Choice>
                      <mc:Fallback>
                        <p:oleObj name="Equation" r:id="rId12" imgW="609480" imgH="3171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0" y="1935"/>
                                <a:ext cx="384" cy="2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5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045585166"/>
                      </p:ext>
                    </p:extLst>
                  </p:nvPr>
                </p:nvGraphicFramePr>
                <p:xfrm>
                  <a:off x="3232" y="1799"/>
                  <a:ext cx="176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60" name="Equation" r:id="rId14" imgW="279360" imgH="825480" progId="Equation.DSMT4">
                          <p:embed/>
                        </p:oleObj>
                      </mc:Choice>
                      <mc:Fallback>
                        <p:oleObj name="Equation" r:id="rId14" imgW="27936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32" y="1799"/>
                                <a:ext cx="176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aphicFrame>
                <p:nvGraphicFramePr>
                  <p:cNvPr id="33" name="Object 5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24203827"/>
                      </p:ext>
                    </p:extLst>
                  </p:nvPr>
                </p:nvGraphicFramePr>
                <p:xfrm>
                  <a:off x="3888" y="1887"/>
                  <a:ext cx="144" cy="1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61" name="Equation" r:id="rId16" imgW="228600" imgH="228600" progId="Equation.DSMT4">
                          <p:embed/>
                        </p:oleObj>
                      </mc:Choice>
                      <mc:Fallback>
                        <p:oleObj name="Equation" r:id="rId16" imgW="22860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88" y="1887"/>
                                <a:ext cx="144" cy="14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4" name="Object 5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58895175"/>
                      </p:ext>
                    </p:extLst>
                  </p:nvPr>
                </p:nvGraphicFramePr>
                <p:xfrm>
                  <a:off x="4328" y="1839"/>
                  <a:ext cx="280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62" name="Equation" r:id="rId18" imgW="444240" imgH="825480" progId="Equation.DSMT4">
                          <p:embed/>
                        </p:oleObj>
                      </mc:Choice>
                      <mc:Fallback>
                        <p:oleObj name="Equation" r:id="rId18" imgW="44424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328" y="1839"/>
                                <a:ext cx="280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Object 5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00612944"/>
                      </p:ext>
                    </p:extLst>
                  </p:nvPr>
                </p:nvGraphicFramePr>
                <p:xfrm>
                  <a:off x="4872" y="1887"/>
                  <a:ext cx="264" cy="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563" name="Equation" r:id="rId20" imgW="419040" imgH="317160" progId="Equation.DSMT4">
                          <p:embed/>
                        </p:oleObj>
                      </mc:Choice>
                      <mc:Fallback>
                        <p:oleObj name="Equation" r:id="rId20" imgW="419040" imgH="3171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72" y="1887"/>
                                <a:ext cx="264" cy="2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6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" y="1695"/>
                    <a:ext cx="215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i="1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37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1" y="144"/>
                    <a:ext cx="215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i="1">
                        <a:latin typeface="Times New Roman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38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3" y="1127"/>
                    <a:ext cx="227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smtClean="0">
                        <a:latin typeface="Times New Roman" pitchFamily="18" charset="0"/>
                      </a:rPr>
                      <a:t>1</a:t>
                    </a:r>
                    <a:endParaRPr lang="en-US" alt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5" y="1947"/>
                    <a:ext cx="296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smtClean="0">
                        <a:latin typeface="Times New Roman" pitchFamily="18" charset="0"/>
                      </a:rPr>
                      <a:t>-1</a:t>
                    </a:r>
                    <a:endParaRPr lang="en-US" alt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1367"/>
                    <a:ext cx="52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2239"/>
                    <a:ext cx="52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7" y="1585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43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" y="1512"/>
                    <a:ext cx="227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>
                        <a:latin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4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634" y="1791"/>
                    <a:ext cx="0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959" y="1791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9" y="201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4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0" y="2035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5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3" y="306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5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238035" y="3232354"/>
                  <a:ext cx="34977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53" name="Text Box 61"/>
              <p:cNvSpPr txBox="1">
                <a:spLocks noChangeArrowheads="1"/>
              </p:cNvSpPr>
              <p:nvPr/>
            </p:nvSpPr>
            <p:spPr bwMode="auto">
              <a:xfrm>
                <a:off x="6236594" y="4347834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6072236" y="2055547"/>
              <a:ext cx="338235" cy="46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smtClean="0">
                  <a:latin typeface="Times New Roman" pitchFamily="18" charset="0"/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3680571" y="4169239"/>
            <a:ext cx="5444887" cy="1164778"/>
          </a:xfrm>
          <a:custGeom>
            <a:avLst/>
            <a:gdLst>
              <a:gd name="connsiteX0" fmla="*/ 20572 w 5444887"/>
              <a:gd name="connsiteY0" fmla="*/ 381006 h 1164778"/>
              <a:gd name="connsiteX1" fmla="*/ 129429 w 5444887"/>
              <a:gd name="connsiteY1" fmla="*/ 555178 h 1164778"/>
              <a:gd name="connsiteX2" fmla="*/ 1000286 w 5444887"/>
              <a:gd name="connsiteY2" fmla="*/ 1164778 h 1164778"/>
              <a:gd name="connsiteX3" fmla="*/ 1860258 w 5444887"/>
              <a:gd name="connsiteY3" fmla="*/ 555178 h 1164778"/>
              <a:gd name="connsiteX4" fmla="*/ 2742000 w 5444887"/>
              <a:gd name="connsiteY4" fmla="*/ 6 h 1164778"/>
              <a:gd name="connsiteX5" fmla="*/ 3536658 w 5444887"/>
              <a:gd name="connsiteY5" fmla="*/ 566064 h 1164778"/>
              <a:gd name="connsiteX6" fmla="*/ 4461943 w 5444887"/>
              <a:gd name="connsiteY6" fmla="*/ 1153892 h 1164778"/>
              <a:gd name="connsiteX7" fmla="*/ 5311029 w 5444887"/>
              <a:gd name="connsiteY7" fmla="*/ 555178 h 1164778"/>
              <a:gd name="connsiteX8" fmla="*/ 5430772 w 5444887"/>
              <a:gd name="connsiteY8" fmla="*/ 446321 h 11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887" h="1164778">
                <a:moveTo>
                  <a:pt x="20572" y="381006"/>
                </a:moveTo>
                <a:cubicBezTo>
                  <a:pt x="-6643" y="402777"/>
                  <a:pt x="-33857" y="424549"/>
                  <a:pt x="129429" y="555178"/>
                </a:cubicBezTo>
                <a:cubicBezTo>
                  <a:pt x="292715" y="685807"/>
                  <a:pt x="711815" y="1164778"/>
                  <a:pt x="1000286" y="1164778"/>
                </a:cubicBezTo>
                <a:cubicBezTo>
                  <a:pt x="1288757" y="1164778"/>
                  <a:pt x="1569972" y="749307"/>
                  <a:pt x="1860258" y="555178"/>
                </a:cubicBezTo>
                <a:cubicBezTo>
                  <a:pt x="2150544" y="361049"/>
                  <a:pt x="2462600" y="-1808"/>
                  <a:pt x="2742000" y="6"/>
                </a:cubicBezTo>
                <a:cubicBezTo>
                  <a:pt x="3021400" y="1820"/>
                  <a:pt x="3250001" y="373750"/>
                  <a:pt x="3536658" y="566064"/>
                </a:cubicBezTo>
                <a:cubicBezTo>
                  <a:pt x="3823315" y="758378"/>
                  <a:pt x="4166215" y="1155706"/>
                  <a:pt x="4461943" y="1153892"/>
                </a:cubicBezTo>
                <a:cubicBezTo>
                  <a:pt x="4757671" y="1152078"/>
                  <a:pt x="5149558" y="673106"/>
                  <a:pt x="5311029" y="555178"/>
                </a:cubicBezTo>
                <a:cubicBezTo>
                  <a:pt x="5472500" y="437250"/>
                  <a:pt x="5451636" y="441785"/>
                  <a:pt x="5430772" y="446321"/>
                </a:cubicBezTo>
              </a:path>
            </a:pathLst>
          </a:cu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690479" y="4165362"/>
            <a:ext cx="5444887" cy="1164778"/>
          </a:xfrm>
          <a:custGeom>
            <a:avLst/>
            <a:gdLst>
              <a:gd name="connsiteX0" fmla="*/ 20572 w 5444887"/>
              <a:gd name="connsiteY0" fmla="*/ 381006 h 1164778"/>
              <a:gd name="connsiteX1" fmla="*/ 129429 w 5444887"/>
              <a:gd name="connsiteY1" fmla="*/ 555178 h 1164778"/>
              <a:gd name="connsiteX2" fmla="*/ 1000286 w 5444887"/>
              <a:gd name="connsiteY2" fmla="*/ 1164778 h 1164778"/>
              <a:gd name="connsiteX3" fmla="*/ 1860258 w 5444887"/>
              <a:gd name="connsiteY3" fmla="*/ 555178 h 1164778"/>
              <a:gd name="connsiteX4" fmla="*/ 2742000 w 5444887"/>
              <a:gd name="connsiteY4" fmla="*/ 6 h 1164778"/>
              <a:gd name="connsiteX5" fmla="*/ 3536658 w 5444887"/>
              <a:gd name="connsiteY5" fmla="*/ 566064 h 1164778"/>
              <a:gd name="connsiteX6" fmla="*/ 4461943 w 5444887"/>
              <a:gd name="connsiteY6" fmla="*/ 1153892 h 1164778"/>
              <a:gd name="connsiteX7" fmla="*/ 5311029 w 5444887"/>
              <a:gd name="connsiteY7" fmla="*/ 555178 h 1164778"/>
              <a:gd name="connsiteX8" fmla="*/ 5430772 w 5444887"/>
              <a:gd name="connsiteY8" fmla="*/ 446321 h 11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887" h="1164778">
                <a:moveTo>
                  <a:pt x="20572" y="381006"/>
                </a:moveTo>
                <a:cubicBezTo>
                  <a:pt x="-6643" y="402777"/>
                  <a:pt x="-33857" y="424549"/>
                  <a:pt x="129429" y="555178"/>
                </a:cubicBezTo>
                <a:cubicBezTo>
                  <a:pt x="292715" y="685807"/>
                  <a:pt x="711815" y="1164778"/>
                  <a:pt x="1000286" y="1164778"/>
                </a:cubicBezTo>
                <a:cubicBezTo>
                  <a:pt x="1288757" y="1164778"/>
                  <a:pt x="1569972" y="749307"/>
                  <a:pt x="1860258" y="555178"/>
                </a:cubicBezTo>
                <a:cubicBezTo>
                  <a:pt x="2150544" y="361049"/>
                  <a:pt x="2462600" y="-1808"/>
                  <a:pt x="2742000" y="6"/>
                </a:cubicBezTo>
                <a:cubicBezTo>
                  <a:pt x="3021400" y="1820"/>
                  <a:pt x="3250001" y="373750"/>
                  <a:pt x="3536658" y="566064"/>
                </a:cubicBezTo>
                <a:cubicBezTo>
                  <a:pt x="3823315" y="758378"/>
                  <a:pt x="4166215" y="1155706"/>
                  <a:pt x="4461943" y="1153892"/>
                </a:cubicBezTo>
                <a:cubicBezTo>
                  <a:pt x="4757671" y="1152078"/>
                  <a:pt x="5149558" y="673106"/>
                  <a:pt x="5311029" y="555178"/>
                </a:cubicBezTo>
                <a:cubicBezTo>
                  <a:pt x="5472500" y="437250"/>
                  <a:pt x="5451636" y="441785"/>
                  <a:pt x="5430772" y="446321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33338"/>
              </p:ext>
            </p:extLst>
          </p:nvPr>
        </p:nvGraphicFramePr>
        <p:xfrm>
          <a:off x="1952625" y="4155412"/>
          <a:ext cx="10033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4" name="Equation" r:id="rId22" imgW="596880" imgH="164880" progId="Equation.DSMT4">
                  <p:embed/>
                </p:oleObj>
              </mc:Choice>
              <mc:Fallback>
                <p:oleObj name="Equation" r:id="rId22" imgW="596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52625" y="4155412"/>
                        <a:ext cx="1003300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096997" y="3886608"/>
                <a:ext cx="1554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cos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997" y="3886608"/>
                <a:ext cx="1554977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333" r="-509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5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104 -0.173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 animBg="1"/>
      <p:bldP spid="55" grpId="0" animBg="1"/>
      <p:bldP spid="55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2. (12/SGKNC/17)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89" y="1488350"/>
                <a:ext cx="10711609" cy="113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b) Đồ thị hàm số: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là tịnh tiến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song song với Oy sang phải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đơn vị.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9" y="1488350"/>
                <a:ext cx="10711609" cy="1134991"/>
              </a:xfrm>
              <a:prstGeom prst="rect">
                <a:avLst/>
              </a:prstGeom>
              <a:blipFill rotWithShape="1">
                <a:blip r:embed="rId5"/>
                <a:stretch>
                  <a:fillRect l="-911" r="-1366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19330" y="2393547"/>
            <a:ext cx="8134030" cy="3612505"/>
            <a:chOff x="2319330" y="1903677"/>
            <a:chExt cx="8134030" cy="3612505"/>
          </a:xfrm>
        </p:grpSpPr>
        <p:grpSp>
          <p:nvGrpSpPr>
            <p:cNvPr id="8" name="Group 7"/>
            <p:cNvGrpSpPr/>
            <p:nvPr/>
          </p:nvGrpSpPr>
          <p:grpSpPr>
            <a:xfrm>
              <a:off x="2319330" y="1903677"/>
              <a:ext cx="8134030" cy="3612505"/>
              <a:chOff x="2319330" y="1903677"/>
              <a:chExt cx="8134030" cy="361250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319330" y="1903677"/>
                <a:ext cx="8134030" cy="3612505"/>
                <a:chOff x="2319330" y="1903677"/>
                <a:chExt cx="8134030" cy="3612505"/>
              </a:xfrm>
            </p:grpSpPr>
            <p:grpSp>
              <p:nvGrpSpPr>
                <p:cNvPr id="14" name="Group 80"/>
                <p:cNvGrpSpPr>
                  <a:grpSpLocks/>
                </p:cNvGrpSpPr>
                <p:nvPr/>
              </p:nvGrpSpPr>
              <p:grpSpPr bwMode="auto">
                <a:xfrm>
                  <a:off x="2319330" y="1903677"/>
                  <a:ext cx="8134030" cy="3612505"/>
                  <a:chOff x="48" y="144"/>
                  <a:chExt cx="5459" cy="2740"/>
                </a:xfrm>
              </p:grpSpPr>
              <p:sp>
                <p:nvSpPr>
                  <p:cNvPr id="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6" y="1791"/>
                    <a:ext cx="5232" cy="0"/>
                  </a:xfrm>
                  <a:prstGeom prst="line">
                    <a:avLst/>
                  </a:prstGeom>
                  <a:ln w="9525">
                    <a:headEnd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4" y="261"/>
                    <a:ext cx="0" cy="2623"/>
                  </a:xfrm>
                  <a:prstGeom prst="line">
                    <a:avLst/>
                  </a:prstGeom>
                  <a:ln w="12700">
                    <a:headEnd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5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19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9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0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2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5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9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4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2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" y="1599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aphicFrame>
                <p:nvGraphicFramePr>
                  <p:cNvPr id="26" name="Object 4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76436276"/>
                      </p:ext>
                    </p:extLst>
                  </p:nvPr>
                </p:nvGraphicFramePr>
                <p:xfrm>
                  <a:off x="1968" y="1839"/>
                  <a:ext cx="328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56" name="Equation" r:id="rId6" imgW="520560" imgH="825480" progId="Equation.DSMT4">
                          <p:embed/>
                        </p:oleObj>
                      </mc:Choice>
                      <mc:Fallback>
                        <p:oleObj name="Equation" r:id="rId6" imgW="52056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68" y="1839"/>
                                <a:ext cx="328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7" y="737"/>
                    <a:ext cx="219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chemeClr val="hlink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aphicFrame>
                <p:nvGraphicFramePr>
                  <p:cNvPr id="28" name="Object 4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47471660"/>
                      </p:ext>
                    </p:extLst>
                  </p:nvPr>
                </p:nvGraphicFramePr>
                <p:xfrm>
                  <a:off x="1456" y="2031"/>
                  <a:ext cx="272" cy="1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57" name="Equation" r:id="rId8" imgW="431640" imgH="228600" progId="Equation.DSMT4">
                          <p:embed/>
                        </p:oleObj>
                      </mc:Choice>
                      <mc:Fallback>
                        <p:oleObj name="Equation" r:id="rId8" imgW="43164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56" y="2031"/>
                                <a:ext cx="272" cy="14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ct 4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37710954"/>
                      </p:ext>
                    </p:extLst>
                  </p:nvPr>
                </p:nvGraphicFramePr>
                <p:xfrm>
                  <a:off x="768" y="1839"/>
                  <a:ext cx="432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58" name="Equation" r:id="rId10" imgW="685800" imgH="825480" progId="Equation.DSMT4">
                          <p:embed/>
                        </p:oleObj>
                      </mc:Choice>
                      <mc:Fallback>
                        <p:oleObj name="Equation" r:id="rId10" imgW="68580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68" y="1839"/>
                                <a:ext cx="432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4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05555964"/>
                      </p:ext>
                    </p:extLst>
                  </p:nvPr>
                </p:nvGraphicFramePr>
                <p:xfrm>
                  <a:off x="240" y="1935"/>
                  <a:ext cx="384" cy="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59" name="Equation" r:id="rId12" imgW="609480" imgH="317160" progId="Equation.DSMT4">
                          <p:embed/>
                        </p:oleObj>
                      </mc:Choice>
                      <mc:Fallback>
                        <p:oleObj name="Equation" r:id="rId12" imgW="609480" imgH="3171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0" y="1935"/>
                                <a:ext cx="384" cy="2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5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9584015"/>
                      </p:ext>
                    </p:extLst>
                  </p:nvPr>
                </p:nvGraphicFramePr>
                <p:xfrm>
                  <a:off x="3232" y="1799"/>
                  <a:ext cx="176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60" name="Equation" r:id="rId14" imgW="279360" imgH="825480" progId="Equation.DSMT4">
                          <p:embed/>
                        </p:oleObj>
                      </mc:Choice>
                      <mc:Fallback>
                        <p:oleObj name="Equation" r:id="rId14" imgW="27936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32" y="1799"/>
                                <a:ext cx="176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160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graphicFrame>
                <p:nvGraphicFramePr>
                  <p:cNvPr id="33" name="Object 5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19210445"/>
                      </p:ext>
                    </p:extLst>
                  </p:nvPr>
                </p:nvGraphicFramePr>
                <p:xfrm>
                  <a:off x="3888" y="1887"/>
                  <a:ext cx="144" cy="1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61" name="Equation" r:id="rId16" imgW="228600" imgH="228600" progId="Equation.DSMT4">
                          <p:embed/>
                        </p:oleObj>
                      </mc:Choice>
                      <mc:Fallback>
                        <p:oleObj name="Equation" r:id="rId16" imgW="22860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88" y="1887"/>
                                <a:ext cx="144" cy="14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4" name="Object 5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84482328"/>
                      </p:ext>
                    </p:extLst>
                  </p:nvPr>
                </p:nvGraphicFramePr>
                <p:xfrm>
                  <a:off x="4328" y="1839"/>
                  <a:ext cx="280" cy="5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62" name="Equation" r:id="rId18" imgW="444240" imgH="825480" progId="Equation.DSMT4">
                          <p:embed/>
                        </p:oleObj>
                      </mc:Choice>
                      <mc:Fallback>
                        <p:oleObj name="Equation" r:id="rId18" imgW="444240" imgH="825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328" y="1839"/>
                                <a:ext cx="280" cy="5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Object 5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52208828"/>
                      </p:ext>
                    </p:extLst>
                  </p:nvPr>
                </p:nvGraphicFramePr>
                <p:xfrm>
                  <a:off x="4872" y="1887"/>
                  <a:ext cx="264" cy="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8563" name="Equation" r:id="rId20" imgW="419040" imgH="317160" progId="Equation.DSMT4">
                          <p:embed/>
                        </p:oleObj>
                      </mc:Choice>
                      <mc:Fallback>
                        <p:oleObj name="Equation" r:id="rId20" imgW="419040" imgH="3171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72" y="1887"/>
                                <a:ext cx="264" cy="2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6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" y="1695"/>
                    <a:ext cx="215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i="1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37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1" y="144"/>
                    <a:ext cx="215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i="1">
                        <a:latin typeface="Times New Roman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38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3" y="1127"/>
                    <a:ext cx="227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smtClean="0">
                        <a:latin typeface="Times New Roman" pitchFamily="18" charset="0"/>
                      </a:rPr>
                      <a:t>1</a:t>
                    </a:r>
                    <a:endParaRPr lang="en-US" alt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5" y="1947"/>
                    <a:ext cx="296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smtClean="0">
                        <a:latin typeface="Times New Roman" pitchFamily="18" charset="0"/>
                      </a:rPr>
                      <a:t>-1</a:t>
                    </a:r>
                    <a:endParaRPr lang="en-US" alt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1367"/>
                    <a:ext cx="52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2239"/>
                    <a:ext cx="52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7" y="1585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43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" y="1512"/>
                    <a:ext cx="227" cy="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>
                        <a:latin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4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634" y="1791"/>
                    <a:ext cx="0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959" y="1791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9" y="2018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4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0" y="2035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FF000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  <p:sp>
                <p:nvSpPr>
                  <p:cNvPr id="5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3" y="306"/>
                    <a:ext cx="235" cy="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5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238035" y="3232354"/>
                  <a:ext cx="34977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53" name="Text Box 61"/>
              <p:cNvSpPr txBox="1">
                <a:spLocks noChangeArrowheads="1"/>
              </p:cNvSpPr>
              <p:nvPr/>
            </p:nvSpPr>
            <p:spPr bwMode="auto">
              <a:xfrm>
                <a:off x="6236594" y="4347834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6072236" y="2055547"/>
              <a:ext cx="338235" cy="46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smtClean="0">
                  <a:latin typeface="Times New Roman" pitchFamily="18" charset="0"/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3680571" y="4016835"/>
            <a:ext cx="5444887" cy="1164778"/>
          </a:xfrm>
          <a:custGeom>
            <a:avLst/>
            <a:gdLst>
              <a:gd name="connsiteX0" fmla="*/ 20572 w 5444887"/>
              <a:gd name="connsiteY0" fmla="*/ 381006 h 1164778"/>
              <a:gd name="connsiteX1" fmla="*/ 129429 w 5444887"/>
              <a:gd name="connsiteY1" fmla="*/ 555178 h 1164778"/>
              <a:gd name="connsiteX2" fmla="*/ 1000286 w 5444887"/>
              <a:gd name="connsiteY2" fmla="*/ 1164778 h 1164778"/>
              <a:gd name="connsiteX3" fmla="*/ 1860258 w 5444887"/>
              <a:gd name="connsiteY3" fmla="*/ 555178 h 1164778"/>
              <a:gd name="connsiteX4" fmla="*/ 2742000 w 5444887"/>
              <a:gd name="connsiteY4" fmla="*/ 6 h 1164778"/>
              <a:gd name="connsiteX5" fmla="*/ 3536658 w 5444887"/>
              <a:gd name="connsiteY5" fmla="*/ 566064 h 1164778"/>
              <a:gd name="connsiteX6" fmla="*/ 4461943 w 5444887"/>
              <a:gd name="connsiteY6" fmla="*/ 1153892 h 1164778"/>
              <a:gd name="connsiteX7" fmla="*/ 5311029 w 5444887"/>
              <a:gd name="connsiteY7" fmla="*/ 555178 h 1164778"/>
              <a:gd name="connsiteX8" fmla="*/ 5430772 w 5444887"/>
              <a:gd name="connsiteY8" fmla="*/ 446321 h 11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887" h="1164778">
                <a:moveTo>
                  <a:pt x="20572" y="381006"/>
                </a:moveTo>
                <a:cubicBezTo>
                  <a:pt x="-6643" y="402777"/>
                  <a:pt x="-33857" y="424549"/>
                  <a:pt x="129429" y="555178"/>
                </a:cubicBezTo>
                <a:cubicBezTo>
                  <a:pt x="292715" y="685807"/>
                  <a:pt x="711815" y="1164778"/>
                  <a:pt x="1000286" y="1164778"/>
                </a:cubicBezTo>
                <a:cubicBezTo>
                  <a:pt x="1288757" y="1164778"/>
                  <a:pt x="1569972" y="749307"/>
                  <a:pt x="1860258" y="555178"/>
                </a:cubicBezTo>
                <a:cubicBezTo>
                  <a:pt x="2150544" y="361049"/>
                  <a:pt x="2462600" y="-1808"/>
                  <a:pt x="2742000" y="6"/>
                </a:cubicBezTo>
                <a:cubicBezTo>
                  <a:pt x="3021400" y="1820"/>
                  <a:pt x="3250001" y="373750"/>
                  <a:pt x="3536658" y="566064"/>
                </a:cubicBezTo>
                <a:cubicBezTo>
                  <a:pt x="3823315" y="758378"/>
                  <a:pt x="4166215" y="1155706"/>
                  <a:pt x="4461943" y="1153892"/>
                </a:cubicBezTo>
                <a:cubicBezTo>
                  <a:pt x="4757671" y="1152078"/>
                  <a:pt x="5149558" y="673106"/>
                  <a:pt x="5311029" y="555178"/>
                </a:cubicBezTo>
                <a:cubicBezTo>
                  <a:pt x="5472500" y="437250"/>
                  <a:pt x="5451636" y="441785"/>
                  <a:pt x="5430772" y="446321"/>
                </a:cubicBezTo>
              </a:path>
            </a:pathLst>
          </a:cu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690479" y="4012958"/>
            <a:ext cx="5444887" cy="1164778"/>
          </a:xfrm>
          <a:custGeom>
            <a:avLst/>
            <a:gdLst>
              <a:gd name="connsiteX0" fmla="*/ 20572 w 5444887"/>
              <a:gd name="connsiteY0" fmla="*/ 381006 h 1164778"/>
              <a:gd name="connsiteX1" fmla="*/ 129429 w 5444887"/>
              <a:gd name="connsiteY1" fmla="*/ 555178 h 1164778"/>
              <a:gd name="connsiteX2" fmla="*/ 1000286 w 5444887"/>
              <a:gd name="connsiteY2" fmla="*/ 1164778 h 1164778"/>
              <a:gd name="connsiteX3" fmla="*/ 1860258 w 5444887"/>
              <a:gd name="connsiteY3" fmla="*/ 555178 h 1164778"/>
              <a:gd name="connsiteX4" fmla="*/ 2742000 w 5444887"/>
              <a:gd name="connsiteY4" fmla="*/ 6 h 1164778"/>
              <a:gd name="connsiteX5" fmla="*/ 3536658 w 5444887"/>
              <a:gd name="connsiteY5" fmla="*/ 566064 h 1164778"/>
              <a:gd name="connsiteX6" fmla="*/ 4461943 w 5444887"/>
              <a:gd name="connsiteY6" fmla="*/ 1153892 h 1164778"/>
              <a:gd name="connsiteX7" fmla="*/ 5311029 w 5444887"/>
              <a:gd name="connsiteY7" fmla="*/ 555178 h 1164778"/>
              <a:gd name="connsiteX8" fmla="*/ 5430772 w 5444887"/>
              <a:gd name="connsiteY8" fmla="*/ 446321 h 11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887" h="1164778">
                <a:moveTo>
                  <a:pt x="20572" y="381006"/>
                </a:moveTo>
                <a:cubicBezTo>
                  <a:pt x="-6643" y="402777"/>
                  <a:pt x="-33857" y="424549"/>
                  <a:pt x="129429" y="555178"/>
                </a:cubicBezTo>
                <a:cubicBezTo>
                  <a:pt x="292715" y="685807"/>
                  <a:pt x="711815" y="1164778"/>
                  <a:pt x="1000286" y="1164778"/>
                </a:cubicBezTo>
                <a:cubicBezTo>
                  <a:pt x="1288757" y="1164778"/>
                  <a:pt x="1569972" y="749307"/>
                  <a:pt x="1860258" y="555178"/>
                </a:cubicBezTo>
                <a:cubicBezTo>
                  <a:pt x="2150544" y="361049"/>
                  <a:pt x="2462600" y="-1808"/>
                  <a:pt x="2742000" y="6"/>
                </a:cubicBezTo>
                <a:cubicBezTo>
                  <a:pt x="3021400" y="1820"/>
                  <a:pt x="3250001" y="373750"/>
                  <a:pt x="3536658" y="566064"/>
                </a:cubicBezTo>
                <a:cubicBezTo>
                  <a:pt x="3823315" y="758378"/>
                  <a:pt x="4166215" y="1155706"/>
                  <a:pt x="4461943" y="1153892"/>
                </a:cubicBezTo>
                <a:cubicBezTo>
                  <a:pt x="4757671" y="1152078"/>
                  <a:pt x="5149558" y="673106"/>
                  <a:pt x="5311029" y="555178"/>
                </a:cubicBezTo>
                <a:cubicBezTo>
                  <a:pt x="5472500" y="437250"/>
                  <a:pt x="5451636" y="441785"/>
                  <a:pt x="5430772" y="446321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39520"/>
              </p:ext>
            </p:extLst>
          </p:nvPr>
        </p:nvGraphicFramePr>
        <p:xfrm>
          <a:off x="1952625" y="4003008"/>
          <a:ext cx="10033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64" name="Equation" r:id="rId22" imgW="596880" imgH="164880" progId="Equation.DSMT4">
                  <p:embed/>
                </p:oleObj>
              </mc:Choice>
              <mc:Fallback>
                <p:oleObj name="Equation" r:id="rId22" imgW="596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52625" y="4003008"/>
                        <a:ext cx="1003300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096997" y="3734204"/>
                <a:ext cx="1820114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997" y="3734204"/>
                <a:ext cx="1820114" cy="582147"/>
              </a:xfrm>
              <a:prstGeom prst="rect">
                <a:avLst/>
              </a:prstGeom>
              <a:blipFill rotWithShape="1">
                <a:blip r:embed="rId2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8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324 L 0.03815 -0.003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 animBg="1"/>
      <p:bldP spid="55" grpId="0" animBg="1"/>
      <p:bldP spid="55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3.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90" y="1488350"/>
                <a:ext cx="10929324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Từ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, hãy suy ra đồ thị của các hàm số sau và vẽ đồ thị của các hàm số đó: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       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0" y="1488350"/>
                <a:ext cx="10929324" cy="1014380"/>
              </a:xfrm>
              <a:prstGeom prst="rect">
                <a:avLst/>
              </a:prstGeom>
              <a:blipFill rotWithShape="1">
                <a:blip r:embed="rId5"/>
                <a:stretch>
                  <a:fillRect l="-892" t="-4790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790" y="2575913"/>
            <a:ext cx="14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Giải. 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9945" y="3043421"/>
                <a:ext cx="779417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* Vẽ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. Xét trong một chu kỳ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45" y="3043421"/>
                <a:ext cx="7794172" cy="645048"/>
              </a:xfrm>
              <a:prstGeom prst="rect">
                <a:avLst/>
              </a:prstGeom>
              <a:blipFill rotWithShape="1">
                <a:blip r:embed="rId6"/>
                <a:stretch>
                  <a:fillRect l="-1252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34638"/>
              </p:ext>
            </p:extLst>
          </p:nvPr>
        </p:nvGraphicFramePr>
        <p:xfrm>
          <a:off x="2318721" y="4094301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36282"/>
              </p:ext>
            </p:extLst>
          </p:nvPr>
        </p:nvGraphicFramePr>
        <p:xfrm>
          <a:off x="2763165" y="4278149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2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3165" y="4278149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84566"/>
              </p:ext>
            </p:extLst>
          </p:nvPr>
        </p:nvGraphicFramePr>
        <p:xfrm>
          <a:off x="3978025" y="4107360"/>
          <a:ext cx="440978" cy="61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3" name="Equation" r:id="rId9" imgW="279360" imgH="393480" progId="Equation.DSMT4">
                  <p:embed/>
                </p:oleObj>
              </mc:Choice>
              <mc:Fallback>
                <p:oleObj name="Equation" r:id="rId9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8025" y="4107360"/>
                        <a:ext cx="440978" cy="619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38827"/>
              </p:ext>
            </p:extLst>
          </p:nvPr>
        </p:nvGraphicFramePr>
        <p:xfrm>
          <a:off x="9849968" y="4108963"/>
          <a:ext cx="261320" cy="61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4" name="Equation" r:id="rId11" imgW="164880" imgH="393480" progId="Equation.DSMT4">
                  <p:embed/>
                </p:oleObj>
              </mc:Choice>
              <mc:Fallback>
                <p:oleObj name="Equation" r:id="rId11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49968" y="4108963"/>
                        <a:ext cx="261320" cy="61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956378"/>
              </p:ext>
            </p:extLst>
          </p:nvPr>
        </p:nvGraphicFramePr>
        <p:xfrm>
          <a:off x="6901778" y="4252979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5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01778" y="4252979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84361"/>
              </p:ext>
            </p:extLst>
          </p:nvPr>
        </p:nvGraphicFramePr>
        <p:xfrm>
          <a:off x="5369979" y="4113956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6"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69979" y="4113956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13424"/>
              </p:ext>
            </p:extLst>
          </p:nvPr>
        </p:nvGraphicFramePr>
        <p:xfrm>
          <a:off x="8284039" y="4079711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7" name="Equation" r:id="rId17" imgW="164880" imgH="393480" progId="Equation.DSMT4">
                  <p:embed/>
                </p:oleObj>
              </mc:Choice>
              <mc:Fallback>
                <p:oleObj name="Equation" r:id="rId17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84039" y="4079711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938093"/>
              </p:ext>
            </p:extLst>
          </p:nvPr>
        </p:nvGraphicFramePr>
        <p:xfrm>
          <a:off x="2311150" y="4983463"/>
          <a:ext cx="13557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8" name="Equation" r:id="rId19" imgW="583920" imgH="190440" progId="Equation.DSMT4">
                  <p:embed/>
                </p:oleObj>
              </mc:Choice>
              <mc:Fallback>
                <p:oleObj name="Equation" r:id="rId19" imgW="5839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11150" y="4983463"/>
                        <a:ext cx="1355725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24546"/>
              </p:ext>
            </p:extLst>
          </p:nvPr>
        </p:nvGraphicFramePr>
        <p:xfrm>
          <a:off x="3971675" y="5385101"/>
          <a:ext cx="488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9" name="Equation" r:id="rId21" imgW="241200" imgH="126720" progId="Equation.DSMT4">
                  <p:embed/>
                </p:oleObj>
              </mc:Choice>
              <mc:Fallback>
                <p:oleObj name="Equation" r:id="rId21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71675" y="5385101"/>
                        <a:ext cx="48895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947830"/>
              </p:ext>
            </p:extLst>
          </p:nvPr>
        </p:nvGraphicFramePr>
        <p:xfrm>
          <a:off x="5470275" y="5180317"/>
          <a:ext cx="352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0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70275" y="5180317"/>
                        <a:ext cx="35242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26728"/>
              </p:ext>
            </p:extLst>
          </p:nvPr>
        </p:nvGraphicFramePr>
        <p:xfrm>
          <a:off x="6891087" y="5039034"/>
          <a:ext cx="422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1"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91087" y="5039034"/>
                        <a:ext cx="4222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108257"/>
              </p:ext>
            </p:extLst>
          </p:nvPr>
        </p:nvGraphicFramePr>
        <p:xfrm>
          <a:off x="8316662" y="4907488"/>
          <a:ext cx="2397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2" name="Equation" r:id="rId27" imgW="88560" imgH="164880" progId="Equation.DSMT4">
                  <p:embed/>
                </p:oleObj>
              </mc:Choice>
              <mc:Fallback>
                <p:oleObj name="Equation" r:id="rId27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16662" y="4907488"/>
                        <a:ext cx="2397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83328"/>
              </p:ext>
            </p:extLst>
          </p:nvPr>
        </p:nvGraphicFramePr>
        <p:xfrm>
          <a:off x="9705725" y="4793176"/>
          <a:ext cx="487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3" name="Equation" r:id="rId29" imgW="241200" imgH="139680" progId="Equation.DSMT4">
                  <p:embed/>
                </p:oleObj>
              </mc:Choice>
              <mc:Fallback>
                <p:oleObj name="Equation" r:id="rId29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705725" y="4793176"/>
                        <a:ext cx="48736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 flipV="1">
            <a:off x="4486483" y="5388479"/>
            <a:ext cx="947154" cy="119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56748" y="5203359"/>
            <a:ext cx="1044512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3"/>
          </p:cNvCxnSpPr>
          <p:nvPr/>
        </p:nvCxnSpPr>
        <p:spPr>
          <a:xfrm flipV="1">
            <a:off x="7313362" y="5105814"/>
            <a:ext cx="898070" cy="103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8556375" y="4978007"/>
            <a:ext cx="1149350" cy="1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4" grpId="0"/>
      <p:bldP spid="1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3.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90" y="1488350"/>
                <a:ext cx="109293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Đồ thị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1 là tịnh tiến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song song với Ox xuống dưới 1 đơn vị.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0" y="1488350"/>
                <a:ext cx="1092932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892" t="-5882" r="-89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314035" y="1972373"/>
            <a:ext cx="8062509" cy="4602648"/>
            <a:chOff x="3881619" y="3289579"/>
            <a:chExt cx="8062509" cy="4602648"/>
          </a:xfrm>
        </p:grpSpPr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219903"/>
                </p:ext>
              </p:extLst>
            </p:nvPr>
          </p:nvGraphicFramePr>
          <p:xfrm>
            <a:off x="9015066" y="5191293"/>
            <a:ext cx="188132" cy="555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87" name="Equation" r:id="rId6" imgW="279360" imgH="825480" progId="Equation.DSMT4">
                    <p:embed/>
                  </p:oleObj>
                </mc:Choice>
                <mc:Fallback>
                  <p:oleObj name="Equation" r:id="rId6" imgW="27936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015066" y="5191293"/>
                          <a:ext cx="188132" cy="555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" name="Group 55"/>
            <p:cNvGrpSpPr/>
            <p:nvPr/>
          </p:nvGrpSpPr>
          <p:grpSpPr>
            <a:xfrm>
              <a:off x="3881619" y="3289579"/>
              <a:ext cx="8062509" cy="4602648"/>
              <a:chOff x="3881619" y="3289579"/>
              <a:chExt cx="8062509" cy="4602648"/>
            </a:xfrm>
          </p:grpSpPr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3881619" y="3289579"/>
                <a:ext cx="8062509" cy="4602648"/>
                <a:chOff x="3881619" y="3289579"/>
                <a:chExt cx="8062509" cy="4602648"/>
              </a:xfrm>
            </p:grpSpPr>
            <p:sp>
              <p:nvSpPr>
                <p:cNvPr id="5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3881619" y="3289579"/>
                  <a:ext cx="8062509" cy="4602648"/>
                  <a:chOff x="3881619" y="3289579"/>
                  <a:chExt cx="8062509" cy="4602648"/>
                </a:xfrm>
              </p:grpSpPr>
              <p:graphicFrame>
                <p:nvGraphicFramePr>
                  <p:cNvPr id="61" name="Object 6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57126440"/>
                      </p:ext>
                    </p:extLst>
                  </p:nvPr>
                </p:nvGraphicFramePr>
                <p:xfrm>
                  <a:off x="10441008" y="5337039"/>
                  <a:ext cx="295728" cy="4825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1688" name="Equation" r:id="rId8" imgW="241200" imgH="393480" progId="Equation.DSMT4">
                          <p:embed/>
                        </p:oleObj>
                      </mc:Choice>
                      <mc:Fallback>
                        <p:oleObj name="Equation" r:id="rId8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441008" y="5337039"/>
                                <a:ext cx="295728" cy="4825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2" name="Object 6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46413395"/>
                      </p:ext>
                    </p:extLst>
                  </p:nvPr>
                </p:nvGraphicFramePr>
                <p:xfrm>
                  <a:off x="10887709" y="5244473"/>
                  <a:ext cx="341424" cy="5570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1689" name="Equation" r:id="rId10" imgW="241200" imgH="393480" progId="Equation.DSMT4">
                          <p:embed/>
                        </p:oleObj>
                      </mc:Choice>
                      <mc:Fallback>
                        <p:oleObj name="Equation" r:id="rId10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87709" y="5244473"/>
                                <a:ext cx="341424" cy="5570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3881619" y="3289579"/>
                    <a:ext cx="8062509" cy="4602648"/>
                    <a:chOff x="3881619" y="3289579"/>
                    <a:chExt cx="8062509" cy="4602648"/>
                  </a:xfrm>
                </p:grpSpPr>
                <p:sp>
                  <p:nvSpPr>
                    <p:cNvPr id="64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1978" y="4924093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65" name="Object 6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677686004"/>
                        </p:ext>
                      </p:extLst>
                    </p:nvPr>
                  </p:nvGraphicFramePr>
                  <p:xfrm>
                    <a:off x="4927900" y="5290960"/>
                    <a:ext cx="462121" cy="55625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1690" name="Equation" r:id="rId12" imgW="685800" imgH="825480" progId="Equation.DSMT4">
                            <p:embed/>
                          </p:oleObj>
                        </mc:Choice>
                        <mc:Fallback>
                          <p:oleObj name="Equation" r:id="rId12" imgW="685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927900" y="5290960"/>
                                  <a:ext cx="462121" cy="55625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66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6923" y="4927744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67" name="Object 6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095194652"/>
                        </p:ext>
                      </p:extLst>
                    </p:nvPr>
                  </p:nvGraphicFramePr>
                  <p:xfrm>
                    <a:off x="4180811" y="5232997"/>
                    <a:ext cx="489418" cy="58911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1691" name="Equation" r:id="rId14" imgW="685800" imgH="825480" progId="Equation.DSMT4">
                            <p:embed/>
                          </p:oleObj>
                        </mc:Choice>
                        <mc:Fallback>
                          <p:oleObj name="Equation" r:id="rId14" imgW="685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180811" y="5232997"/>
                                  <a:ext cx="489418" cy="58911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3881619" y="3289579"/>
                      <a:ext cx="8062509" cy="4602648"/>
                      <a:chOff x="3881619" y="3289579"/>
                      <a:chExt cx="8062509" cy="4602648"/>
                    </a:xfrm>
                  </p:grpSpPr>
                  <p:grpSp>
                    <p:nvGrpSpPr>
                      <p:cNvPr id="69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1619" y="3289579"/>
                        <a:ext cx="8062509" cy="4602648"/>
                        <a:chOff x="96" y="351"/>
                        <a:chExt cx="5411" cy="3491"/>
                      </a:xfrm>
                    </p:grpSpPr>
                    <p:sp>
                      <p:nvSpPr>
                        <p:cNvPr id="76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" y="1791"/>
                          <a:ext cx="5232" cy="0"/>
                        </a:xfrm>
                        <a:prstGeom prst="line">
                          <a:avLst/>
                        </a:prstGeom>
                        <a:ln w="9525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784" y="495"/>
                          <a:ext cx="0" cy="3347"/>
                        </a:xfrm>
                        <a:prstGeom prst="line">
                          <a:avLst/>
                        </a:prstGeom>
                        <a:ln w="12700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9" y="1600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79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6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0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6" y="1584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1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247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2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1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3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6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4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5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3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86" name="Object 4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57247226"/>
                            </p:ext>
                          </p:extLst>
                        </p:nvPr>
                      </p:nvGraphicFramePr>
                      <p:xfrm>
                        <a:off x="2197" y="1799"/>
                        <a:ext cx="269" cy="42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1692" name="Equation" r:id="rId16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16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2197" y="1799"/>
                                      <a:ext cx="269" cy="4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87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753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88" name="Object 4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431823532"/>
                            </p:ext>
                          </p:extLst>
                        </p:nvPr>
                      </p:nvGraphicFramePr>
                      <p:xfrm>
                        <a:off x="1864" y="1845"/>
                        <a:ext cx="244" cy="38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1693" name="Equation" r:id="rId18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18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864" y="1845"/>
                                      <a:ext cx="244" cy="3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9" name="Object 4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25333328"/>
                            </p:ext>
                          </p:extLst>
                        </p:nvPr>
                      </p:nvGraphicFramePr>
                      <p:xfrm>
                        <a:off x="1476" y="1877"/>
                        <a:ext cx="326" cy="39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1694" name="Equation" r:id="rId20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20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1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476" y="1877"/>
                                      <a:ext cx="326" cy="39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90" name="Object 4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984036896"/>
                            </p:ext>
                          </p:extLst>
                        </p:nvPr>
                      </p:nvGraphicFramePr>
                      <p:xfrm>
                        <a:off x="1239" y="1893"/>
                        <a:ext cx="173" cy="12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1695" name="Equation" r:id="rId22" imgW="431640" imgH="228600" progId="Equation.DSMT4">
                                <p:embed/>
                              </p:oleObj>
                            </mc:Choice>
                            <mc:Fallback>
                              <p:oleObj name="Equation" r:id="rId22" imgW="43164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239" y="1893"/>
                                      <a:ext cx="173" cy="12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91" name="Object 5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93046561"/>
                            </p:ext>
                          </p:extLst>
                        </p:nvPr>
                      </p:nvGraphicFramePr>
                      <p:xfrm>
                        <a:off x="3057" y="1799"/>
                        <a:ext cx="141" cy="4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1696" name="Equation" r:id="rId24" imgW="279360" imgH="825480" progId="Equation.DSMT4">
                                <p:embed/>
                              </p:oleObj>
                            </mc:Choice>
                            <mc:Fallback>
                              <p:oleObj name="Equation" r:id="rId24" imgW="2793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057" y="1799"/>
                                      <a:ext cx="141" cy="41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92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93" name="Object 5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470007939"/>
                            </p:ext>
                          </p:extLst>
                        </p:nvPr>
                      </p:nvGraphicFramePr>
                      <p:xfrm>
                        <a:off x="3766" y="1857"/>
                        <a:ext cx="202" cy="3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1697" name="Equation" r:id="rId26" imgW="444240" imgH="825480" progId="Equation.DSMT4">
                                <p:embed/>
                              </p:oleObj>
                            </mc:Choice>
                            <mc:Fallback>
                              <p:oleObj name="Equation" r:id="rId26" imgW="44424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66" y="1857"/>
                                      <a:ext cx="202" cy="3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94" name="Object 5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52020018"/>
                            </p:ext>
                          </p:extLst>
                        </p:nvPr>
                      </p:nvGraphicFramePr>
                      <p:xfrm>
                        <a:off x="4165" y="1925"/>
                        <a:ext cx="120" cy="12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1698" name="Equation" r:id="rId28" imgW="228600" imgH="228600" progId="Equation.DSMT4">
                                <p:embed/>
                              </p:oleObj>
                            </mc:Choice>
                            <mc:Fallback>
                              <p:oleObj name="Equation" r:id="rId28" imgW="22860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65" y="1925"/>
                                      <a:ext cx="120" cy="12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95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92" y="1695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96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351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97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6" y="655"/>
                          <a:ext cx="227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98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2591"/>
                          <a:ext cx="296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-1</a:t>
                          </a:r>
                        </a:p>
                      </p:txBody>
                    </p:sp>
                    <p:sp>
                      <p:nvSpPr>
                        <p:cNvPr id="99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7" y="1593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00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2" y="1472"/>
                          <a:ext cx="244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01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0" y="925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25" y="1783"/>
                          <a:ext cx="0" cy="17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1" y="717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04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25" y="245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05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3" y="76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</p:grpSp>
                  <p:cxnSp>
                    <p:nvCxnSpPr>
                      <p:cNvPr id="70" name="Straight Connector 69"/>
                      <p:cNvCxnSpPr/>
                      <p:nvPr/>
                    </p:nvCxnSpPr>
                    <p:spPr>
                      <a:xfrm>
                        <a:off x="4670229" y="3520304"/>
                        <a:ext cx="0" cy="4371873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>
                        <a:off x="6798337" y="3479433"/>
                        <a:ext cx="0" cy="4412794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>
                        <a:off x="8988927" y="3479433"/>
                        <a:ext cx="0" cy="4412744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>
                        <a:off x="11040642" y="3479433"/>
                        <a:ext cx="0" cy="4412794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grpSp>
        <p:nvGrpSpPr>
          <p:cNvPr id="106" name="Group 15"/>
          <p:cNvGrpSpPr>
            <a:grpSpLocks/>
          </p:cNvGrpSpPr>
          <p:nvPr/>
        </p:nvGrpSpPr>
        <p:grpSpPr bwMode="auto">
          <a:xfrm>
            <a:off x="5785388" y="2253313"/>
            <a:ext cx="1146270" cy="3200167"/>
            <a:chOff x="2016" y="1392"/>
            <a:chExt cx="960" cy="2688"/>
          </a:xfrm>
        </p:grpSpPr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5"/>
          <p:cNvGrpSpPr>
            <a:grpSpLocks/>
          </p:cNvGrpSpPr>
          <p:nvPr/>
        </p:nvGrpSpPr>
        <p:grpSpPr bwMode="auto">
          <a:xfrm>
            <a:off x="3669471" y="2264427"/>
            <a:ext cx="1146270" cy="3200167"/>
            <a:chOff x="2016" y="1392"/>
            <a:chExt cx="960" cy="2688"/>
          </a:xfrm>
        </p:grpSpPr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15"/>
          <p:cNvGrpSpPr>
            <a:grpSpLocks/>
          </p:cNvGrpSpPr>
          <p:nvPr/>
        </p:nvGrpSpPr>
        <p:grpSpPr bwMode="auto">
          <a:xfrm>
            <a:off x="7957493" y="2247759"/>
            <a:ext cx="1146270" cy="3200167"/>
            <a:chOff x="2016" y="1392"/>
            <a:chExt cx="960" cy="2688"/>
          </a:xfrm>
        </p:grpSpPr>
        <p:sp>
          <p:nvSpPr>
            <p:cNvPr id="113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5" name="Straight Connector 114"/>
          <p:cNvCxnSpPr/>
          <p:nvPr/>
        </p:nvCxnSpPr>
        <p:spPr>
          <a:xfrm>
            <a:off x="5810371" y="5040722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311764" y="2776629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58"/>
          <p:cNvSpPr txBox="1">
            <a:spLocks noChangeArrowheads="1"/>
          </p:cNvSpPr>
          <p:nvPr/>
        </p:nvSpPr>
        <p:spPr bwMode="auto">
          <a:xfrm>
            <a:off x="5914257" y="5992486"/>
            <a:ext cx="441047" cy="4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-2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8" name="Text Box 40"/>
          <p:cNvSpPr txBox="1">
            <a:spLocks noChangeArrowheads="1"/>
          </p:cNvSpPr>
          <p:nvPr/>
        </p:nvSpPr>
        <p:spPr bwMode="auto">
          <a:xfrm>
            <a:off x="6171120" y="5900908"/>
            <a:ext cx="326315" cy="43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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69467" y="2236869"/>
            <a:ext cx="5445178" cy="3238607"/>
            <a:chOff x="3669467" y="2236869"/>
            <a:chExt cx="5445178" cy="3238607"/>
          </a:xfrm>
        </p:grpSpPr>
        <p:grpSp>
          <p:nvGrpSpPr>
            <p:cNvPr id="119" name="Group 15"/>
            <p:cNvGrpSpPr>
              <a:grpSpLocks/>
            </p:cNvGrpSpPr>
            <p:nvPr/>
          </p:nvGrpSpPr>
          <p:grpSpPr bwMode="auto">
            <a:xfrm>
              <a:off x="3669467" y="2275309"/>
              <a:ext cx="1146270" cy="3200167"/>
              <a:chOff x="2016" y="1392"/>
              <a:chExt cx="960" cy="2688"/>
            </a:xfrm>
          </p:grpSpPr>
          <p:sp>
            <p:nvSpPr>
              <p:cNvPr id="120" name="Freeform 16"/>
              <p:cNvSpPr>
                <a:spLocks/>
              </p:cNvSpPr>
              <p:nvPr/>
            </p:nvSpPr>
            <p:spPr bwMode="auto">
              <a:xfrm>
                <a:off x="2496" y="1392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7"/>
              <p:cNvSpPr>
                <a:spLocks/>
              </p:cNvSpPr>
              <p:nvPr/>
            </p:nvSpPr>
            <p:spPr bwMode="auto">
              <a:xfrm flipH="1" flipV="1">
                <a:off x="2016" y="2736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"/>
            <p:cNvGrpSpPr>
              <a:grpSpLocks/>
            </p:cNvGrpSpPr>
            <p:nvPr/>
          </p:nvGrpSpPr>
          <p:grpSpPr bwMode="auto">
            <a:xfrm>
              <a:off x="5785384" y="2264195"/>
              <a:ext cx="1146270" cy="3200167"/>
              <a:chOff x="2016" y="1392"/>
              <a:chExt cx="960" cy="2688"/>
            </a:xfrm>
          </p:grpSpPr>
          <p:sp>
            <p:nvSpPr>
              <p:cNvPr id="123" name="Freeform 16"/>
              <p:cNvSpPr>
                <a:spLocks/>
              </p:cNvSpPr>
              <p:nvPr/>
            </p:nvSpPr>
            <p:spPr bwMode="auto">
              <a:xfrm>
                <a:off x="2496" y="1392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7"/>
              <p:cNvSpPr>
                <a:spLocks/>
              </p:cNvSpPr>
              <p:nvPr/>
            </p:nvSpPr>
            <p:spPr bwMode="auto">
              <a:xfrm flipH="1" flipV="1">
                <a:off x="2016" y="2736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5"/>
            <p:cNvGrpSpPr>
              <a:grpSpLocks/>
            </p:cNvGrpSpPr>
            <p:nvPr/>
          </p:nvGrpSpPr>
          <p:grpSpPr bwMode="auto">
            <a:xfrm>
              <a:off x="7968375" y="2236869"/>
              <a:ext cx="1146270" cy="3200167"/>
              <a:chOff x="2016" y="1392"/>
              <a:chExt cx="960" cy="2688"/>
            </a:xfrm>
          </p:grpSpPr>
          <p:sp>
            <p:nvSpPr>
              <p:cNvPr id="126" name="Freeform 16"/>
              <p:cNvSpPr>
                <a:spLocks/>
              </p:cNvSpPr>
              <p:nvPr/>
            </p:nvSpPr>
            <p:spPr bwMode="auto">
              <a:xfrm>
                <a:off x="2496" y="1392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7"/>
              <p:cNvSpPr>
                <a:spLocks/>
              </p:cNvSpPr>
              <p:nvPr/>
            </p:nvSpPr>
            <p:spPr bwMode="auto">
              <a:xfrm flipH="1" flipV="1">
                <a:off x="2016" y="2736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8" name="Text Box 70"/>
          <p:cNvSpPr txBox="1">
            <a:spLocks noChangeArrowheads="1"/>
          </p:cNvSpPr>
          <p:nvPr/>
        </p:nvSpPr>
        <p:spPr bwMode="auto">
          <a:xfrm>
            <a:off x="5646176" y="5911153"/>
            <a:ext cx="350155" cy="5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</a:p>
        </p:txBody>
      </p:sp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620119"/>
              </p:ext>
            </p:extLst>
          </p:nvPr>
        </p:nvGraphicFramePr>
        <p:xfrm>
          <a:off x="1839913" y="2493963"/>
          <a:ext cx="982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9" name="Equation" r:id="rId30" imgW="583920" imgH="190440" progId="Equation.DSMT4">
                  <p:embed/>
                </p:oleObj>
              </mc:Choice>
              <mc:Fallback>
                <p:oleObj name="Equation" r:id="rId30" imgW="5839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39913" y="2493963"/>
                        <a:ext cx="982662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9974553" y="2245445"/>
                <a:ext cx="1571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tan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553" y="2245445"/>
                <a:ext cx="1571007" cy="369332"/>
              </a:xfrm>
              <a:prstGeom prst="rect">
                <a:avLst/>
              </a:prstGeom>
              <a:blipFill rotWithShape="1">
                <a:blip r:embed="rId32"/>
                <a:stretch>
                  <a:fillRect t="-8197" r="-387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7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1.48148E-6 L -0.00456 0.17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dụ. (4/sgk/17)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𝐬𝐢𝐧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80"/>
          <p:cNvGrpSpPr>
            <a:grpSpLocks/>
          </p:cNvGrpSpPr>
          <p:nvPr/>
        </p:nvGrpSpPr>
        <p:grpSpPr bwMode="auto">
          <a:xfrm>
            <a:off x="2144540" y="2440471"/>
            <a:ext cx="8134030" cy="3414740"/>
            <a:chOff x="48" y="351"/>
            <a:chExt cx="5459" cy="2590"/>
          </a:xfrm>
        </p:grpSpPr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 flipV="1">
              <a:off x="2784" y="495"/>
              <a:ext cx="0" cy="238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3683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0" name="Equation" r:id="rId6" imgW="520560" imgH="825480" progId="Equation.DSMT4">
                    <p:embed/>
                  </p:oleObj>
                </mc:Choice>
                <mc:Fallback>
                  <p:oleObj name="Equation" r:id="rId6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5788501"/>
                </p:ext>
              </p:extLst>
            </p:nvPr>
          </p:nvGraphicFramePr>
          <p:xfrm>
            <a:off x="1428" y="1845"/>
            <a:ext cx="329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1" name="Equation" r:id="rId8" imgW="520560" imgH="825480" progId="Equation.DSMT4">
                    <p:embed/>
                  </p:oleObj>
                </mc:Choice>
                <mc:Fallback>
                  <p:oleObj name="Equation" r:id="rId8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" y="1845"/>
                          <a:ext cx="329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4502644"/>
                </p:ext>
              </p:extLst>
            </p:nvPr>
          </p:nvGraphicFramePr>
          <p:xfrm>
            <a:off x="768" y="1839"/>
            <a:ext cx="43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2" name="Equation" r:id="rId10" imgW="685800" imgH="825480" progId="Equation.DSMT4">
                    <p:embed/>
                  </p:oleObj>
                </mc:Choice>
                <mc:Fallback>
                  <p:oleObj name="Equation" r:id="rId10" imgW="6858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839"/>
                          <a:ext cx="432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570971"/>
                </p:ext>
              </p:extLst>
            </p:nvPr>
          </p:nvGraphicFramePr>
          <p:xfrm>
            <a:off x="295" y="1963"/>
            <a:ext cx="27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3" name="Equation" r:id="rId12" imgW="431640" imgH="228600" progId="Equation.DSMT4">
                    <p:embed/>
                  </p:oleObj>
                </mc:Choice>
                <mc:Fallback>
                  <p:oleObj name="Equation" r:id="rId12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963"/>
                          <a:ext cx="273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552558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4" name="Equation" r:id="rId14" imgW="279360" imgH="825480" progId="Equation.DSMT4">
                    <p:embed/>
                  </p:oleObj>
                </mc:Choice>
                <mc:Fallback>
                  <p:oleObj name="Equation" r:id="rId14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5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491585"/>
                </p:ext>
              </p:extLst>
            </p:nvPr>
          </p:nvGraphicFramePr>
          <p:xfrm>
            <a:off x="3872" y="1835"/>
            <a:ext cx="176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5" name="Equation" r:id="rId16" imgW="279360" imgH="825480" progId="Equation.DSMT4">
                    <p:embed/>
                  </p:oleObj>
                </mc:Choice>
                <mc:Fallback>
                  <p:oleObj name="Equation" r:id="rId16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" y="1835"/>
                          <a:ext cx="176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573295"/>
                </p:ext>
              </p:extLst>
            </p:nvPr>
          </p:nvGraphicFramePr>
          <p:xfrm>
            <a:off x="4328" y="1839"/>
            <a:ext cx="28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6" name="Equation" r:id="rId18" imgW="444240" imgH="825480" progId="Equation.DSMT4">
                    <p:embed/>
                  </p:oleObj>
                </mc:Choice>
                <mc:Fallback>
                  <p:oleObj name="Equation" r:id="rId18" imgW="44424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8" y="1839"/>
                          <a:ext cx="28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4657609"/>
                </p:ext>
              </p:extLst>
            </p:nvPr>
          </p:nvGraphicFramePr>
          <p:xfrm>
            <a:off x="5051" y="1915"/>
            <a:ext cx="14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7" name="Equation" r:id="rId20" imgW="228600" imgH="228600" progId="Equation.DSMT4">
                    <p:embed/>
                  </p:oleObj>
                </mc:Choice>
                <mc:Fallback>
                  <p:oleObj name="Equation" r:id="rId20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1" y="1915"/>
                          <a:ext cx="143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1056" y="879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2208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3360" y="927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4512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 Box 69"/>
            <p:cNvSpPr txBox="1">
              <a:spLocks noChangeArrowheads="1"/>
            </p:cNvSpPr>
            <p:nvPr/>
          </p:nvSpPr>
          <p:spPr bwMode="auto">
            <a:xfrm>
              <a:off x="947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208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4389" y="248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3261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73" name="Freeform 79"/>
          <p:cNvSpPr>
            <a:spLocks/>
          </p:cNvSpPr>
          <p:nvPr/>
        </p:nvSpPr>
        <p:spPr bwMode="auto">
          <a:xfrm>
            <a:off x="2703831" y="3114830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70790" y="1714120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Đồ thị hàm số: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90" y="1714120"/>
                <a:ext cx="7794172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10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0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38063" y="1380739"/>
            <a:ext cx="11129393" cy="51942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38063" y="834370"/>
            <a:ext cx="11129393" cy="53340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3.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8389" y="1488350"/>
                <a:ext cx="11049067" cy="113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) Đồ thị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𝑡𝑎𝑛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là tịnh tiến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song song với Oy </a:t>
                </a:r>
              </a:p>
              <a:p>
                <a:pPr lvl="0"/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sang trái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đơn vị.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9" y="1488350"/>
                <a:ext cx="11049067" cy="1134991"/>
              </a:xfrm>
              <a:prstGeom prst="rect">
                <a:avLst/>
              </a:prstGeom>
              <a:blipFill rotWithShape="1">
                <a:blip r:embed="rId5"/>
                <a:stretch>
                  <a:fillRect l="-883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827582" y="135642"/>
            <a:ext cx="10602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VẼ ĐỒ THỊ HÀM SỐ LƯỢNG GIÁC</a:t>
            </a:r>
            <a:endParaRPr 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314035" y="2244523"/>
            <a:ext cx="8062509" cy="3840594"/>
            <a:chOff x="3881619" y="3289579"/>
            <a:chExt cx="8062509" cy="3840594"/>
          </a:xfrm>
        </p:grpSpPr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7837370"/>
                </p:ext>
              </p:extLst>
            </p:nvPr>
          </p:nvGraphicFramePr>
          <p:xfrm>
            <a:off x="9015066" y="5191293"/>
            <a:ext cx="188132" cy="555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87" name="Equation" r:id="rId6" imgW="279360" imgH="825480" progId="Equation.DSMT4">
                    <p:embed/>
                  </p:oleObj>
                </mc:Choice>
                <mc:Fallback>
                  <p:oleObj name="Equation" r:id="rId6" imgW="27936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015066" y="5191293"/>
                          <a:ext cx="188132" cy="555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" name="Group 55"/>
            <p:cNvGrpSpPr/>
            <p:nvPr/>
          </p:nvGrpSpPr>
          <p:grpSpPr>
            <a:xfrm>
              <a:off x="3881619" y="3289579"/>
              <a:ext cx="8062509" cy="3840594"/>
              <a:chOff x="3881619" y="3289579"/>
              <a:chExt cx="8062509" cy="3840594"/>
            </a:xfrm>
          </p:grpSpPr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3881619" y="3289579"/>
                <a:ext cx="8062509" cy="3840594"/>
                <a:chOff x="3881619" y="3289579"/>
                <a:chExt cx="8062509" cy="3840594"/>
              </a:xfrm>
            </p:grpSpPr>
            <p:sp>
              <p:nvSpPr>
                <p:cNvPr id="5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3881619" y="3289579"/>
                  <a:ext cx="8062509" cy="3840594"/>
                  <a:chOff x="3881619" y="3289579"/>
                  <a:chExt cx="8062509" cy="3840594"/>
                </a:xfrm>
              </p:grpSpPr>
              <p:graphicFrame>
                <p:nvGraphicFramePr>
                  <p:cNvPr id="61" name="Object 6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7463497"/>
                      </p:ext>
                    </p:extLst>
                  </p:nvPr>
                </p:nvGraphicFramePr>
                <p:xfrm>
                  <a:off x="10441008" y="5337039"/>
                  <a:ext cx="295728" cy="4825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688" name="Equation" r:id="rId8" imgW="241200" imgH="393480" progId="Equation.DSMT4">
                          <p:embed/>
                        </p:oleObj>
                      </mc:Choice>
                      <mc:Fallback>
                        <p:oleObj name="Equation" r:id="rId8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441008" y="5337039"/>
                                <a:ext cx="295728" cy="4825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2" name="Object 6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84248432"/>
                      </p:ext>
                    </p:extLst>
                  </p:nvPr>
                </p:nvGraphicFramePr>
                <p:xfrm>
                  <a:off x="10887709" y="5244473"/>
                  <a:ext cx="341424" cy="5570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689" name="Equation" r:id="rId10" imgW="241200" imgH="393480" progId="Equation.DSMT4">
                          <p:embed/>
                        </p:oleObj>
                      </mc:Choice>
                      <mc:Fallback>
                        <p:oleObj name="Equation" r:id="rId10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87709" y="5244473"/>
                                <a:ext cx="341424" cy="5570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3881619" y="3289579"/>
                    <a:ext cx="8062509" cy="3840594"/>
                    <a:chOff x="3881619" y="3289579"/>
                    <a:chExt cx="8062509" cy="3840594"/>
                  </a:xfrm>
                </p:grpSpPr>
                <p:sp>
                  <p:nvSpPr>
                    <p:cNvPr id="64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1978" y="4924093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65" name="Object 6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70866262"/>
                        </p:ext>
                      </p:extLst>
                    </p:nvPr>
                  </p:nvGraphicFramePr>
                  <p:xfrm>
                    <a:off x="4927900" y="5290960"/>
                    <a:ext cx="462121" cy="55625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2690" name="Equation" r:id="rId12" imgW="685800" imgH="825480" progId="Equation.DSMT4">
                            <p:embed/>
                          </p:oleObj>
                        </mc:Choice>
                        <mc:Fallback>
                          <p:oleObj name="Equation" r:id="rId12" imgW="685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927900" y="5290960"/>
                                  <a:ext cx="462121" cy="55625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66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6923" y="4927744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67" name="Object 6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012815748"/>
                        </p:ext>
                      </p:extLst>
                    </p:nvPr>
                  </p:nvGraphicFramePr>
                  <p:xfrm>
                    <a:off x="4180811" y="5232997"/>
                    <a:ext cx="489418" cy="58911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2691" name="Equation" r:id="rId14" imgW="685800" imgH="825480" progId="Equation.DSMT4">
                            <p:embed/>
                          </p:oleObj>
                        </mc:Choice>
                        <mc:Fallback>
                          <p:oleObj name="Equation" r:id="rId14" imgW="685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180811" y="5232997"/>
                                  <a:ext cx="489418" cy="58911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3881619" y="3289579"/>
                      <a:ext cx="8062509" cy="3840594"/>
                      <a:chOff x="3881619" y="3289579"/>
                      <a:chExt cx="8062509" cy="3840594"/>
                    </a:xfrm>
                  </p:grpSpPr>
                  <p:grpSp>
                    <p:nvGrpSpPr>
                      <p:cNvPr id="69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1619" y="3289579"/>
                        <a:ext cx="8062509" cy="3840594"/>
                        <a:chOff x="96" y="351"/>
                        <a:chExt cx="5411" cy="2913"/>
                      </a:xfrm>
                    </p:grpSpPr>
                    <p:sp>
                      <p:nvSpPr>
                        <p:cNvPr id="76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" y="1791"/>
                          <a:ext cx="5232" cy="0"/>
                        </a:xfrm>
                        <a:prstGeom prst="line">
                          <a:avLst/>
                        </a:prstGeom>
                        <a:ln w="9525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784" y="495"/>
                          <a:ext cx="0" cy="2769"/>
                        </a:xfrm>
                        <a:prstGeom prst="line">
                          <a:avLst/>
                        </a:prstGeom>
                        <a:ln w="12700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9" y="1600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79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6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0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6" y="1584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1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247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2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83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3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6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4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5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3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86" name="Object 4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51520512"/>
                            </p:ext>
                          </p:extLst>
                        </p:nvPr>
                      </p:nvGraphicFramePr>
                      <p:xfrm>
                        <a:off x="2197" y="1799"/>
                        <a:ext cx="269" cy="42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2692" name="Equation" r:id="rId16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16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2197" y="1799"/>
                                      <a:ext cx="269" cy="4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87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753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88" name="Object 4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754642130"/>
                            </p:ext>
                          </p:extLst>
                        </p:nvPr>
                      </p:nvGraphicFramePr>
                      <p:xfrm>
                        <a:off x="1864" y="1845"/>
                        <a:ext cx="244" cy="38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2693" name="Equation" r:id="rId18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18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864" y="1845"/>
                                      <a:ext cx="244" cy="3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89" name="Object 4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137209800"/>
                            </p:ext>
                          </p:extLst>
                        </p:nvPr>
                      </p:nvGraphicFramePr>
                      <p:xfrm>
                        <a:off x="1476" y="1877"/>
                        <a:ext cx="326" cy="39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2694" name="Equation" r:id="rId20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20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1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476" y="1877"/>
                                      <a:ext cx="326" cy="39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90" name="Object 4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37567157"/>
                            </p:ext>
                          </p:extLst>
                        </p:nvPr>
                      </p:nvGraphicFramePr>
                      <p:xfrm>
                        <a:off x="1239" y="1893"/>
                        <a:ext cx="173" cy="12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2695" name="Equation" r:id="rId22" imgW="431640" imgH="228600" progId="Equation.DSMT4">
                                <p:embed/>
                              </p:oleObj>
                            </mc:Choice>
                            <mc:Fallback>
                              <p:oleObj name="Equation" r:id="rId22" imgW="43164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239" y="1893"/>
                                      <a:ext cx="173" cy="12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91" name="Object 5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114870731"/>
                            </p:ext>
                          </p:extLst>
                        </p:nvPr>
                      </p:nvGraphicFramePr>
                      <p:xfrm>
                        <a:off x="3057" y="1799"/>
                        <a:ext cx="141" cy="4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2696" name="Equation" r:id="rId24" imgW="279360" imgH="825480" progId="Equation.DSMT4">
                                <p:embed/>
                              </p:oleObj>
                            </mc:Choice>
                            <mc:Fallback>
                              <p:oleObj name="Equation" r:id="rId24" imgW="2793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057" y="1799"/>
                                      <a:ext cx="141" cy="41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92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93" name="Object 5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161243235"/>
                            </p:ext>
                          </p:extLst>
                        </p:nvPr>
                      </p:nvGraphicFramePr>
                      <p:xfrm>
                        <a:off x="3766" y="1857"/>
                        <a:ext cx="202" cy="3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2697" name="Equation" r:id="rId26" imgW="444240" imgH="825480" progId="Equation.DSMT4">
                                <p:embed/>
                              </p:oleObj>
                            </mc:Choice>
                            <mc:Fallback>
                              <p:oleObj name="Equation" r:id="rId26" imgW="44424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66" y="1857"/>
                                      <a:ext cx="202" cy="3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94" name="Object 5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326975332"/>
                            </p:ext>
                          </p:extLst>
                        </p:nvPr>
                      </p:nvGraphicFramePr>
                      <p:xfrm>
                        <a:off x="4165" y="1925"/>
                        <a:ext cx="120" cy="12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02698" name="Equation" r:id="rId28" imgW="228600" imgH="228600" progId="Equation.DSMT4">
                                <p:embed/>
                              </p:oleObj>
                            </mc:Choice>
                            <mc:Fallback>
                              <p:oleObj name="Equation" r:id="rId28" imgW="22860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65" y="1925"/>
                                      <a:ext cx="120" cy="12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95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92" y="1695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96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351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97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6" y="655"/>
                          <a:ext cx="227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98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2591"/>
                          <a:ext cx="296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-1</a:t>
                          </a:r>
                        </a:p>
                      </p:txBody>
                    </p:sp>
                    <p:sp>
                      <p:nvSpPr>
                        <p:cNvPr id="99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7" y="1593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00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2" y="1472"/>
                          <a:ext cx="244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01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0" y="925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25" y="1783"/>
                          <a:ext cx="0" cy="8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1" y="717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04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25" y="245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105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3" y="76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</p:grpSp>
                  <p:cxnSp>
                    <p:nvCxnSpPr>
                      <p:cNvPr id="70" name="Straight Connector 69"/>
                      <p:cNvCxnSpPr/>
                      <p:nvPr/>
                    </p:nvCxnSpPr>
                    <p:spPr>
                      <a:xfrm>
                        <a:off x="4670229" y="3520304"/>
                        <a:ext cx="0" cy="3413931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>
                        <a:off x="6798337" y="3479433"/>
                        <a:ext cx="0" cy="3454802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>
                        <a:off x="8988927" y="3479433"/>
                        <a:ext cx="0" cy="3454802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>
                        <a:off x="11040642" y="3479433"/>
                        <a:ext cx="0" cy="3313250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grpSp>
        <p:nvGrpSpPr>
          <p:cNvPr id="106" name="Group 15"/>
          <p:cNvGrpSpPr>
            <a:grpSpLocks/>
          </p:cNvGrpSpPr>
          <p:nvPr/>
        </p:nvGrpSpPr>
        <p:grpSpPr bwMode="auto">
          <a:xfrm>
            <a:off x="5785388" y="2525463"/>
            <a:ext cx="1146270" cy="3200167"/>
            <a:chOff x="2016" y="1392"/>
            <a:chExt cx="960" cy="2688"/>
          </a:xfrm>
        </p:grpSpPr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5"/>
          <p:cNvGrpSpPr>
            <a:grpSpLocks/>
          </p:cNvGrpSpPr>
          <p:nvPr/>
        </p:nvGrpSpPr>
        <p:grpSpPr bwMode="auto">
          <a:xfrm>
            <a:off x="3669471" y="2536577"/>
            <a:ext cx="1146270" cy="3200167"/>
            <a:chOff x="2016" y="1392"/>
            <a:chExt cx="960" cy="2688"/>
          </a:xfrm>
        </p:grpSpPr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15"/>
          <p:cNvGrpSpPr>
            <a:grpSpLocks/>
          </p:cNvGrpSpPr>
          <p:nvPr/>
        </p:nvGrpSpPr>
        <p:grpSpPr bwMode="auto">
          <a:xfrm>
            <a:off x="7957493" y="2519909"/>
            <a:ext cx="1146270" cy="3200167"/>
            <a:chOff x="2016" y="1392"/>
            <a:chExt cx="960" cy="2688"/>
          </a:xfrm>
        </p:grpSpPr>
        <p:sp>
          <p:nvSpPr>
            <p:cNvPr id="113" name="Freeform 16"/>
            <p:cNvSpPr>
              <a:spLocks/>
            </p:cNvSpPr>
            <p:nvPr/>
          </p:nvSpPr>
          <p:spPr bwMode="auto">
            <a:xfrm>
              <a:off x="2496" y="1392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7"/>
            <p:cNvSpPr>
              <a:spLocks/>
            </p:cNvSpPr>
            <p:nvPr/>
          </p:nvSpPr>
          <p:spPr bwMode="auto">
            <a:xfrm flipH="1" flipV="1">
              <a:off x="2016" y="2736"/>
              <a:ext cx="480" cy="1344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5" name="Straight Connector 114"/>
          <p:cNvCxnSpPr/>
          <p:nvPr/>
        </p:nvCxnSpPr>
        <p:spPr>
          <a:xfrm>
            <a:off x="5810371" y="5312872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311764" y="3048779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69467" y="2509019"/>
            <a:ext cx="5445178" cy="3238607"/>
            <a:chOff x="3669467" y="2236869"/>
            <a:chExt cx="5445178" cy="3238607"/>
          </a:xfrm>
        </p:grpSpPr>
        <p:grpSp>
          <p:nvGrpSpPr>
            <p:cNvPr id="119" name="Group 15"/>
            <p:cNvGrpSpPr>
              <a:grpSpLocks/>
            </p:cNvGrpSpPr>
            <p:nvPr/>
          </p:nvGrpSpPr>
          <p:grpSpPr bwMode="auto">
            <a:xfrm>
              <a:off x="3669467" y="2275309"/>
              <a:ext cx="1146270" cy="3200167"/>
              <a:chOff x="2016" y="1392"/>
              <a:chExt cx="960" cy="2688"/>
            </a:xfrm>
          </p:grpSpPr>
          <p:sp>
            <p:nvSpPr>
              <p:cNvPr id="120" name="Freeform 16"/>
              <p:cNvSpPr>
                <a:spLocks/>
              </p:cNvSpPr>
              <p:nvPr/>
            </p:nvSpPr>
            <p:spPr bwMode="auto">
              <a:xfrm>
                <a:off x="2496" y="1392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7"/>
              <p:cNvSpPr>
                <a:spLocks/>
              </p:cNvSpPr>
              <p:nvPr/>
            </p:nvSpPr>
            <p:spPr bwMode="auto">
              <a:xfrm flipH="1" flipV="1">
                <a:off x="2016" y="2736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"/>
            <p:cNvGrpSpPr>
              <a:grpSpLocks/>
            </p:cNvGrpSpPr>
            <p:nvPr/>
          </p:nvGrpSpPr>
          <p:grpSpPr bwMode="auto">
            <a:xfrm>
              <a:off x="5785384" y="2264195"/>
              <a:ext cx="1146270" cy="3200167"/>
              <a:chOff x="2016" y="1392"/>
              <a:chExt cx="960" cy="2688"/>
            </a:xfrm>
          </p:grpSpPr>
          <p:sp>
            <p:nvSpPr>
              <p:cNvPr id="123" name="Freeform 16"/>
              <p:cNvSpPr>
                <a:spLocks/>
              </p:cNvSpPr>
              <p:nvPr/>
            </p:nvSpPr>
            <p:spPr bwMode="auto">
              <a:xfrm>
                <a:off x="2496" y="1392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7"/>
              <p:cNvSpPr>
                <a:spLocks/>
              </p:cNvSpPr>
              <p:nvPr/>
            </p:nvSpPr>
            <p:spPr bwMode="auto">
              <a:xfrm flipH="1" flipV="1">
                <a:off x="2016" y="2736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5"/>
            <p:cNvGrpSpPr>
              <a:grpSpLocks/>
            </p:cNvGrpSpPr>
            <p:nvPr/>
          </p:nvGrpSpPr>
          <p:grpSpPr bwMode="auto">
            <a:xfrm>
              <a:off x="7968375" y="2236869"/>
              <a:ext cx="1146270" cy="3200167"/>
              <a:chOff x="2016" y="1392"/>
              <a:chExt cx="960" cy="2688"/>
            </a:xfrm>
          </p:grpSpPr>
          <p:sp>
            <p:nvSpPr>
              <p:cNvPr id="126" name="Freeform 16"/>
              <p:cNvSpPr>
                <a:spLocks/>
              </p:cNvSpPr>
              <p:nvPr/>
            </p:nvSpPr>
            <p:spPr bwMode="auto">
              <a:xfrm>
                <a:off x="2496" y="1392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7"/>
              <p:cNvSpPr>
                <a:spLocks/>
              </p:cNvSpPr>
              <p:nvPr/>
            </p:nvSpPr>
            <p:spPr bwMode="auto">
              <a:xfrm flipH="1" flipV="1">
                <a:off x="2016" y="2736"/>
                <a:ext cx="480" cy="1344"/>
              </a:xfrm>
              <a:custGeom>
                <a:avLst/>
                <a:gdLst>
                  <a:gd name="T0" fmla="*/ 480 w 480"/>
                  <a:gd name="T1" fmla="*/ 0 h 1344"/>
                  <a:gd name="T2" fmla="*/ 336 w 480"/>
                  <a:gd name="T3" fmla="*/ 1008 h 1344"/>
                  <a:gd name="T4" fmla="*/ 0 w 480"/>
                  <a:gd name="T5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344">
                    <a:moveTo>
                      <a:pt x="480" y="0"/>
                    </a:moveTo>
                    <a:cubicBezTo>
                      <a:pt x="448" y="392"/>
                      <a:pt x="416" y="784"/>
                      <a:pt x="336" y="1008"/>
                    </a:cubicBezTo>
                    <a:cubicBezTo>
                      <a:pt x="256" y="1232"/>
                      <a:pt x="128" y="1288"/>
                      <a:pt x="0" y="134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102641" y="2488803"/>
            <a:ext cx="6370413" cy="3454802"/>
            <a:chOff x="3255045" y="2586777"/>
            <a:chExt cx="6370413" cy="3454802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255045" y="2627648"/>
              <a:ext cx="0" cy="3413931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383153" y="2586777"/>
              <a:ext cx="0" cy="3454802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573743" y="2586777"/>
              <a:ext cx="0" cy="3454802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9625458" y="2586777"/>
              <a:ext cx="0" cy="331325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179823"/>
              </p:ext>
            </p:extLst>
          </p:nvPr>
        </p:nvGraphicFramePr>
        <p:xfrm>
          <a:off x="1123720" y="2566731"/>
          <a:ext cx="982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9" name="Equation" r:id="rId30" imgW="583920" imgH="190440" progId="Equation.DSMT4">
                  <p:embed/>
                </p:oleObj>
              </mc:Choice>
              <mc:Fallback>
                <p:oleObj name="Equation" r:id="rId30" imgW="5839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123720" y="2566731"/>
                        <a:ext cx="982662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9974553" y="2626455"/>
                <a:ext cx="1816908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tan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553" y="2626455"/>
                <a:ext cx="1816908" cy="582147"/>
              </a:xfrm>
              <a:prstGeom prst="rect">
                <a:avLst/>
              </a:prstGeom>
              <a:blipFill rotWithShape="1">
                <a:blip r:embed="rId32"/>
                <a:stretch>
                  <a:fillRect r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7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301 L -0.09466 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0972 L -0.09179 -0.008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30725" y="147935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BTVN SỐ 5</a:t>
            </a:r>
            <a:endParaRPr lang="en-US" sz="24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4038" y="1036375"/>
                <a:ext cx="10798361" cy="11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1) Từ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, hãy suy ra đồ thị của các hàm số sau và vẽ đồ thị của các hàm số đó: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sin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 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8" y="1036375"/>
                <a:ext cx="10798361" cy="1133965"/>
              </a:xfrm>
              <a:prstGeom prst="rect">
                <a:avLst/>
              </a:prstGeom>
              <a:blipFill rotWithShape="1">
                <a:blip r:embed="rId5"/>
                <a:stretch>
                  <a:fillRect l="-90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8995" y="2306035"/>
                <a:ext cx="779417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95" y="2306035"/>
                <a:ext cx="7794172" cy="642355"/>
              </a:xfrm>
              <a:prstGeom prst="rect">
                <a:avLst/>
              </a:prstGeom>
              <a:blipFill rotWithShape="1">
                <a:blip r:embed="rId6"/>
                <a:stretch>
                  <a:fillRect l="-10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140090"/>
              </p:ext>
            </p:extLst>
          </p:nvPr>
        </p:nvGraphicFramePr>
        <p:xfrm>
          <a:off x="1077694" y="3314641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54536"/>
              </p:ext>
            </p:extLst>
          </p:nvPr>
        </p:nvGraphicFramePr>
        <p:xfrm>
          <a:off x="1522138" y="3498489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2138" y="3498489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63914"/>
              </p:ext>
            </p:extLst>
          </p:nvPr>
        </p:nvGraphicFramePr>
        <p:xfrm>
          <a:off x="2704622" y="3303308"/>
          <a:ext cx="473959" cy="66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1" name="Equation" r:id="rId9" imgW="279360" imgH="393480" progId="Equation.DSMT4">
                  <p:embed/>
                </p:oleObj>
              </mc:Choice>
              <mc:Fallback>
                <p:oleObj name="Equation" r:id="rId9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04622" y="3303308"/>
                        <a:ext cx="473959" cy="66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54860"/>
              </p:ext>
            </p:extLst>
          </p:nvPr>
        </p:nvGraphicFramePr>
        <p:xfrm>
          <a:off x="8371318" y="3323132"/>
          <a:ext cx="271849" cy="64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2" name="Equation" r:id="rId11" imgW="164880" imgH="393480" progId="Equation.DSMT4">
                  <p:embed/>
                </p:oleObj>
              </mc:Choice>
              <mc:Fallback>
                <p:oleObj name="Equation" r:id="rId11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71318" y="3323132"/>
                        <a:ext cx="271849" cy="645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87247"/>
              </p:ext>
            </p:extLst>
          </p:nvPr>
        </p:nvGraphicFramePr>
        <p:xfrm>
          <a:off x="5660751" y="3473319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3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60751" y="3473319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15001"/>
              </p:ext>
            </p:extLst>
          </p:nvPr>
        </p:nvGraphicFramePr>
        <p:xfrm>
          <a:off x="4128952" y="3334296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4"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28952" y="3334296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9666"/>
              </p:ext>
            </p:extLst>
          </p:nvPr>
        </p:nvGraphicFramePr>
        <p:xfrm>
          <a:off x="7043012" y="3300051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5" name="Equation" r:id="rId17" imgW="164880" imgH="393480" progId="Equation.DSMT4">
                  <p:embed/>
                </p:oleObj>
              </mc:Choice>
              <mc:Fallback>
                <p:oleObj name="Equation" r:id="rId17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43012" y="3300051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16265"/>
              </p:ext>
            </p:extLst>
          </p:nvPr>
        </p:nvGraphicFramePr>
        <p:xfrm>
          <a:off x="1133909" y="4270639"/>
          <a:ext cx="1228271" cy="32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6" name="Equation" r:id="rId19" imgW="660240" imgH="203040" progId="Equation.DSMT4">
                  <p:embed/>
                </p:oleObj>
              </mc:Choice>
              <mc:Fallback>
                <p:oleObj name="Equation" r:id="rId19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33909" y="4270639"/>
                        <a:ext cx="1228271" cy="32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983505"/>
              </p:ext>
            </p:extLst>
          </p:nvPr>
        </p:nvGraphicFramePr>
        <p:xfrm>
          <a:off x="2887005" y="4151633"/>
          <a:ext cx="256592" cy="35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7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87005" y="4151633"/>
                        <a:ext cx="256592" cy="359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32991"/>
              </p:ext>
            </p:extLst>
          </p:nvPr>
        </p:nvGraphicFramePr>
        <p:xfrm>
          <a:off x="4161609" y="4543517"/>
          <a:ext cx="353071" cy="30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8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61609" y="4543517"/>
                        <a:ext cx="353071" cy="30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59241"/>
              </p:ext>
            </p:extLst>
          </p:nvPr>
        </p:nvGraphicFramePr>
        <p:xfrm>
          <a:off x="5684338" y="4253686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9" name="Equation" r:id="rId25" imgW="255600" imgH="358920" progId="Equation.DSMT4">
                  <p:embed/>
                </p:oleObj>
              </mc:Choice>
              <mc:Fallback>
                <p:oleObj name="Equation" r:id="rId25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84338" y="4253686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537627"/>
              </p:ext>
            </p:extLst>
          </p:nvPr>
        </p:nvGraphicFramePr>
        <p:xfrm>
          <a:off x="7075673" y="4023953"/>
          <a:ext cx="239484" cy="30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0" name="Equation" r:id="rId27" imgW="88560" imgH="164880" progId="Equation.DSMT4">
                  <p:embed/>
                </p:oleObj>
              </mc:Choice>
              <mc:Fallback>
                <p:oleObj name="Equation" r:id="rId27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75673" y="4023953"/>
                        <a:ext cx="239484" cy="30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2729"/>
              </p:ext>
            </p:extLst>
          </p:nvPr>
        </p:nvGraphicFramePr>
        <p:xfrm>
          <a:off x="8427537" y="4231915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1" name="Equation" r:id="rId29" imgW="255600" imgH="358920" progId="Equation.DSMT4">
                  <p:embed/>
                </p:oleObj>
              </mc:Choice>
              <mc:Fallback>
                <p:oleObj name="Equation" r:id="rId29" imgW="255600" imgH="3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427537" y="4231915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3211239" y="4369347"/>
            <a:ext cx="870857" cy="37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37267" y="4478204"/>
            <a:ext cx="1034143" cy="26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32668" y="4195177"/>
            <a:ext cx="1132116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04267" y="4195177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9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30725" y="147935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BTVN SỐ 5</a:t>
            </a:r>
            <a:endParaRPr lang="en-US" sz="24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80"/>
          <p:cNvGrpSpPr>
            <a:grpSpLocks/>
          </p:cNvGrpSpPr>
          <p:nvPr/>
        </p:nvGrpSpPr>
        <p:grpSpPr bwMode="auto">
          <a:xfrm>
            <a:off x="2216061" y="2416838"/>
            <a:ext cx="8134030" cy="4267766"/>
            <a:chOff x="48" y="-296"/>
            <a:chExt cx="5459" cy="3237"/>
          </a:xfrm>
        </p:grpSpPr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H="1" flipV="1">
              <a:off x="2784" y="-296"/>
              <a:ext cx="0" cy="3180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2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734090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94" name="Equation" r:id="rId5" imgW="520560" imgH="825480" progId="Equation.DSMT4">
                    <p:embed/>
                  </p:oleObj>
                </mc:Choice>
                <mc:Fallback>
                  <p:oleObj name="Equation" r:id="rId5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4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029444"/>
                </p:ext>
              </p:extLst>
            </p:nvPr>
          </p:nvGraphicFramePr>
          <p:xfrm>
            <a:off x="1428" y="1845"/>
            <a:ext cx="329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95" name="Equation" r:id="rId7" imgW="520560" imgH="825480" progId="Equation.DSMT4">
                    <p:embed/>
                  </p:oleObj>
                </mc:Choice>
                <mc:Fallback>
                  <p:oleObj name="Equation" r:id="rId7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" y="1845"/>
                          <a:ext cx="329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526183"/>
                </p:ext>
              </p:extLst>
            </p:nvPr>
          </p:nvGraphicFramePr>
          <p:xfrm>
            <a:off x="768" y="1839"/>
            <a:ext cx="43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96" name="Equation" r:id="rId9" imgW="685800" imgH="825480" progId="Equation.DSMT4">
                    <p:embed/>
                  </p:oleObj>
                </mc:Choice>
                <mc:Fallback>
                  <p:oleObj name="Equation" r:id="rId9" imgW="6858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839"/>
                          <a:ext cx="432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4490151"/>
                </p:ext>
              </p:extLst>
            </p:nvPr>
          </p:nvGraphicFramePr>
          <p:xfrm>
            <a:off x="295" y="1963"/>
            <a:ext cx="27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97" name="Equation" r:id="rId11" imgW="431640" imgH="228600" progId="Equation.DSMT4">
                    <p:embed/>
                  </p:oleObj>
                </mc:Choice>
                <mc:Fallback>
                  <p:oleObj name="Equation" r:id="rId11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963"/>
                          <a:ext cx="273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17630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98" name="Equation" r:id="rId13" imgW="279360" imgH="825480" progId="Equation.DSMT4">
                    <p:embed/>
                  </p:oleObj>
                </mc:Choice>
                <mc:Fallback>
                  <p:oleObj name="Equation" r:id="rId13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9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692938"/>
                </p:ext>
              </p:extLst>
            </p:nvPr>
          </p:nvGraphicFramePr>
          <p:xfrm>
            <a:off x="3872" y="1835"/>
            <a:ext cx="176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99" name="Equation" r:id="rId15" imgW="279360" imgH="825480" progId="Equation.DSMT4">
                    <p:embed/>
                  </p:oleObj>
                </mc:Choice>
                <mc:Fallback>
                  <p:oleObj name="Equation" r:id="rId15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" y="1835"/>
                          <a:ext cx="176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098614"/>
                </p:ext>
              </p:extLst>
            </p:nvPr>
          </p:nvGraphicFramePr>
          <p:xfrm>
            <a:off x="4328" y="1839"/>
            <a:ext cx="28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00" name="Equation" r:id="rId17" imgW="444240" imgH="825480" progId="Equation.DSMT4">
                    <p:embed/>
                  </p:oleObj>
                </mc:Choice>
                <mc:Fallback>
                  <p:oleObj name="Equation" r:id="rId17" imgW="44424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8" y="1839"/>
                          <a:ext cx="28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467920"/>
                </p:ext>
              </p:extLst>
            </p:nvPr>
          </p:nvGraphicFramePr>
          <p:xfrm>
            <a:off x="5051" y="1915"/>
            <a:ext cx="14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01" name="Equation" r:id="rId19" imgW="228600" imgH="228600" progId="Equation.DSMT4">
                    <p:embed/>
                  </p:oleObj>
                </mc:Choice>
                <mc:Fallback>
                  <p:oleObj name="Equation" r:id="rId19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1" y="1915"/>
                          <a:ext cx="143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9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>
              <a:off x="1056" y="879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5"/>
            <p:cNvSpPr>
              <a:spLocks noChangeShapeType="1"/>
            </p:cNvSpPr>
            <p:nvPr/>
          </p:nvSpPr>
          <p:spPr bwMode="auto">
            <a:xfrm>
              <a:off x="2208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>
              <a:off x="3360" y="927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>
              <a:off x="4512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69"/>
            <p:cNvSpPr txBox="1">
              <a:spLocks noChangeArrowheads="1"/>
            </p:cNvSpPr>
            <p:nvPr/>
          </p:nvSpPr>
          <p:spPr bwMode="auto">
            <a:xfrm>
              <a:off x="947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5" name="Text Box 70"/>
            <p:cNvSpPr txBox="1">
              <a:spLocks noChangeArrowheads="1"/>
            </p:cNvSpPr>
            <p:nvPr/>
          </p:nvSpPr>
          <p:spPr bwMode="auto">
            <a:xfrm>
              <a:off x="208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6" name="Text Box 71"/>
            <p:cNvSpPr txBox="1">
              <a:spLocks noChangeArrowheads="1"/>
            </p:cNvSpPr>
            <p:nvPr/>
          </p:nvSpPr>
          <p:spPr bwMode="auto">
            <a:xfrm>
              <a:off x="4389" y="248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7" name="Text Box 72"/>
            <p:cNvSpPr txBox="1">
              <a:spLocks noChangeArrowheads="1"/>
            </p:cNvSpPr>
            <p:nvPr/>
          </p:nvSpPr>
          <p:spPr bwMode="auto">
            <a:xfrm>
              <a:off x="3261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8" name="Freeform 79"/>
          <p:cNvSpPr>
            <a:spLocks/>
          </p:cNvSpPr>
          <p:nvPr/>
        </p:nvSpPr>
        <p:spPr bwMode="auto">
          <a:xfrm>
            <a:off x="2775352" y="3944223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3241" y="871248"/>
                <a:ext cx="1131484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a) Đ</a:t>
                </a:r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ồ thị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0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 tịnh tiến đồ thị y = sin2x lên trên 1 đơn vị.</a:t>
                </a:r>
              </a:p>
              <a:p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b</a:t>
                </a:r>
                <a:r>
                  <a:rPr lang="en-US" sz="20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) Đ</a:t>
                </a:r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ồ thị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sin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fNam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 </a:t>
                </a:r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gồm 2 phần: phần y=sin2x nằm trên Ox và phần y=sin2x nằm dưới Ox lấy đối xứng qua Ox.</a:t>
                </a:r>
              </a:p>
              <a:p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</a:t>
                </a:r>
                <a:r>
                  <a:rPr lang="en-US" sz="20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) Đ</a:t>
                </a:r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ồ thị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2|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00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gồm 2 phần: phần y=sin2x nằm bên phải Oy và phần y=sin2x nằm bên phải Oy lấy đối xứng qua Oy. </a:t>
                </a:r>
                <a:endParaRPr lang="en-US" sz="20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1" y="871248"/>
                <a:ext cx="11314846" cy="1631216"/>
              </a:xfrm>
              <a:prstGeom prst="rect">
                <a:avLst/>
              </a:prstGeom>
              <a:blipFill rotWithShape="1">
                <a:blip r:embed="rId21"/>
                <a:stretch>
                  <a:fillRect l="-593" t="-1866" r="-43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reeform 79"/>
          <p:cNvSpPr>
            <a:spLocks/>
          </p:cNvSpPr>
          <p:nvPr/>
        </p:nvSpPr>
        <p:spPr bwMode="auto">
          <a:xfrm>
            <a:off x="2775348" y="3944219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760759" y="4011752"/>
            <a:ext cx="7055693" cy="1480474"/>
            <a:chOff x="2760622" y="4027697"/>
            <a:chExt cx="7055693" cy="1480474"/>
          </a:xfrm>
        </p:grpSpPr>
        <p:sp>
          <p:nvSpPr>
            <p:cNvPr id="71" name="Freeform 70"/>
            <p:cNvSpPr/>
            <p:nvPr/>
          </p:nvSpPr>
          <p:spPr>
            <a:xfrm>
              <a:off x="2760622" y="4049417"/>
              <a:ext cx="1789607" cy="1458754"/>
            </a:xfrm>
            <a:custGeom>
              <a:avLst/>
              <a:gdLst>
                <a:gd name="connsiteX0" fmla="*/ 4349 w 1789607"/>
                <a:gd name="connsiteY0" fmla="*/ 1458754 h 1458754"/>
                <a:gd name="connsiteX1" fmla="*/ 134978 w 1789607"/>
                <a:gd name="connsiteY1" fmla="*/ 1121297 h 1458754"/>
                <a:gd name="connsiteX2" fmla="*/ 896978 w 1789607"/>
                <a:gd name="connsiteY2" fmla="*/ 69 h 1458754"/>
                <a:gd name="connsiteX3" fmla="*/ 1789607 w 1789607"/>
                <a:gd name="connsiteY3" fmla="*/ 1175726 h 145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607" h="1458754">
                  <a:moveTo>
                    <a:pt x="4349" y="1458754"/>
                  </a:moveTo>
                  <a:cubicBezTo>
                    <a:pt x="-4723" y="1411582"/>
                    <a:pt x="-13794" y="1364411"/>
                    <a:pt x="134978" y="1121297"/>
                  </a:cubicBezTo>
                  <a:cubicBezTo>
                    <a:pt x="283750" y="878183"/>
                    <a:pt x="621207" y="-9002"/>
                    <a:pt x="896978" y="69"/>
                  </a:cubicBezTo>
                  <a:cubicBezTo>
                    <a:pt x="1172749" y="9140"/>
                    <a:pt x="1481178" y="592433"/>
                    <a:pt x="1789607" y="117572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39343" y="4049476"/>
              <a:ext cx="1763486" cy="1164781"/>
            </a:xfrm>
            <a:custGeom>
              <a:avLst/>
              <a:gdLst>
                <a:gd name="connsiteX0" fmla="*/ 0 w 1763486"/>
                <a:gd name="connsiteY0" fmla="*/ 1164781 h 1164781"/>
                <a:gd name="connsiteX1" fmla="*/ 805543 w 1763486"/>
                <a:gd name="connsiteY1" fmla="*/ 10 h 1164781"/>
                <a:gd name="connsiteX2" fmla="*/ 1763486 w 1763486"/>
                <a:gd name="connsiteY2" fmla="*/ 1143010 h 116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3486" h="1164781">
                  <a:moveTo>
                    <a:pt x="0" y="1164781"/>
                  </a:moveTo>
                  <a:cubicBezTo>
                    <a:pt x="255814" y="584209"/>
                    <a:pt x="511629" y="3638"/>
                    <a:pt x="805543" y="10"/>
                  </a:cubicBezTo>
                  <a:cubicBezTo>
                    <a:pt x="1099457" y="-3619"/>
                    <a:pt x="1605643" y="954324"/>
                    <a:pt x="1763486" y="114301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313714" y="4038600"/>
              <a:ext cx="1730829" cy="1143000"/>
            </a:xfrm>
            <a:custGeom>
              <a:avLst/>
              <a:gdLst>
                <a:gd name="connsiteX0" fmla="*/ 0 w 1730829"/>
                <a:gd name="connsiteY0" fmla="*/ 1143000 h 1143000"/>
                <a:gd name="connsiteX1" fmla="*/ 838200 w 1730829"/>
                <a:gd name="connsiteY1" fmla="*/ 0 h 1143000"/>
                <a:gd name="connsiteX2" fmla="*/ 1730829 w 1730829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829" h="1143000">
                  <a:moveTo>
                    <a:pt x="0" y="1143000"/>
                  </a:moveTo>
                  <a:cubicBezTo>
                    <a:pt x="274864" y="571500"/>
                    <a:pt x="549729" y="0"/>
                    <a:pt x="838200" y="0"/>
                  </a:cubicBezTo>
                  <a:cubicBezTo>
                    <a:pt x="1126671" y="0"/>
                    <a:pt x="1428750" y="571500"/>
                    <a:pt x="1730829" y="114300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055429" y="4027697"/>
              <a:ext cx="1760886" cy="1341634"/>
            </a:xfrm>
            <a:custGeom>
              <a:avLst/>
              <a:gdLst>
                <a:gd name="connsiteX0" fmla="*/ 0 w 1760886"/>
                <a:gd name="connsiteY0" fmla="*/ 1143017 h 1341634"/>
                <a:gd name="connsiteX1" fmla="*/ 729342 w 1760886"/>
                <a:gd name="connsiteY1" fmla="*/ 17 h 1341634"/>
                <a:gd name="connsiteX2" fmla="*/ 1643742 w 1760886"/>
                <a:gd name="connsiteY2" fmla="*/ 1164789 h 1341634"/>
                <a:gd name="connsiteX3" fmla="*/ 1719942 w 1760886"/>
                <a:gd name="connsiteY3" fmla="*/ 1317189 h 134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886" h="1341634">
                  <a:moveTo>
                    <a:pt x="0" y="1143017"/>
                  </a:moveTo>
                  <a:cubicBezTo>
                    <a:pt x="227692" y="569702"/>
                    <a:pt x="455385" y="-3612"/>
                    <a:pt x="729342" y="17"/>
                  </a:cubicBezTo>
                  <a:cubicBezTo>
                    <a:pt x="1003299" y="3646"/>
                    <a:pt x="1478642" y="945260"/>
                    <a:pt x="1643742" y="1164789"/>
                  </a:cubicBezTo>
                  <a:cubicBezTo>
                    <a:pt x="1808842" y="1384318"/>
                    <a:pt x="1764392" y="1350753"/>
                    <a:pt x="1719942" y="131718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699657" y="4038596"/>
            <a:ext cx="7064829" cy="2308945"/>
            <a:chOff x="2699657" y="4038596"/>
            <a:chExt cx="7064829" cy="2308945"/>
          </a:xfrm>
        </p:grpSpPr>
        <p:sp>
          <p:nvSpPr>
            <p:cNvPr id="76" name="Freeform 75"/>
            <p:cNvSpPr/>
            <p:nvPr/>
          </p:nvSpPr>
          <p:spPr>
            <a:xfrm>
              <a:off x="2699657" y="4038600"/>
              <a:ext cx="3603172" cy="2253346"/>
            </a:xfrm>
            <a:custGeom>
              <a:avLst/>
              <a:gdLst>
                <a:gd name="connsiteX0" fmla="*/ 0 w 3603172"/>
                <a:gd name="connsiteY0" fmla="*/ 892629 h 2253346"/>
                <a:gd name="connsiteX1" fmla="*/ 163286 w 3603172"/>
                <a:gd name="connsiteY1" fmla="*/ 1143000 h 2253346"/>
                <a:gd name="connsiteX2" fmla="*/ 979714 w 3603172"/>
                <a:gd name="connsiteY2" fmla="*/ 2253343 h 2253346"/>
                <a:gd name="connsiteX3" fmla="*/ 1872343 w 3603172"/>
                <a:gd name="connsiteY3" fmla="*/ 1153886 h 2253346"/>
                <a:gd name="connsiteX4" fmla="*/ 2645229 w 3603172"/>
                <a:gd name="connsiteY4" fmla="*/ 0 h 2253346"/>
                <a:gd name="connsiteX5" fmla="*/ 3603172 w 3603172"/>
                <a:gd name="connsiteY5" fmla="*/ 1153886 h 225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172" h="2253346">
                  <a:moveTo>
                    <a:pt x="0" y="892629"/>
                  </a:moveTo>
                  <a:cubicBezTo>
                    <a:pt x="0" y="904421"/>
                    <a:pt x="0" y="916214"/>
                    <a:pt x="163286" y="1143000"/>
                  </a:cubicBezTo>
                  <a:cubicBezTo>
                    <a:pt x="326572" y="1369786"/>
                    <a:pt x="694871" y="2251529"/>
                    <a:pt x="979714" y="2253343"/>
                  </a:cubicBezTo>
                  <a:cubicBezTo>
                    <a:pt x="1264557" y="2255157"/>
                    <a:pt x="1594757" y="1529443"/>
                    <a:pt x="1872343" y="1153886"/>
                  </a:cubicBezTo>
                  <a:cubicBezTo>
                    <a:pt x="2149929" y="778329"/>
                    <a:pt x="2356758" y="0"/>
                    <a:pt x="2645229" y="0"/>
                  </a:cubicBezTo>
                  <a:cubicBezTo>
                    <a:pt x="2933700" y="0"/>
                    <a:pt x="3268436" y="576943"/>
                    <a:pt x="3603172" y="1153886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313714" y="4038596"/>
              <a:ext cx="3450772" cy="2308945"/>
            </a:xfrm>
            <a:custGeom>
              <a:avLst/>
              <a:gdLst>
                <a:gd name="connsiteX0" fmla="*/ 0 w 3450772"/>
                <a:gd name="connsiteY0" fmla="*/ 1132118 h 2308945"/>
                <a:gd name="connsiteX1" fmla="*/ 849086 w 3450772"/>
                <a:gd name="connsiteY1" fmla="*/ 4 h 2308945"/>
                <a:gd name="connsiteX2" fmla="*/ 1719943 w 3450772"/>
                <a:gd name="connsiteY2" fmla="*/ 1143004 h 2308945"/>
                <a:gd name="connsiteX3" fmla="*/ 2547257 w 3450772"/>
                <a:gd name="connsiteY3" fmla="*/ 2307775 h 2308945"/>
                <a:gd name="connsiteX4" fmla="*/ 3450772 w 3450772"/>
                <a:gd name="connsiteY4" fmla="*/ 925290 h 230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772" h="2308945">
                  <a:moveTo>
                    <a:pt x="0" y="1132118"/>
                  </a:moveTo>
                  <a:cubicBezTo>
                    <a:pt x="281214" y="565154"/>
                    <a:pt x="562429" y="-1810"/>
                    <a:pt x="849086" y="4"/>
                  </a:cubicBezTo>
                  <a:cubicBezTo>
                    <a:pt x="1135743" y="1818"/>
                    <a:pt x="1436915" y="758375"/>
                    <a:pt x="1719943" y="1143004"/>
                  </a:cubicBezTo>
                  <a:cubicBezTo>
                    <a:pt x="2002972" y="1527633"/>
                    <a:pt x="2258786" y="2344061"/>
                    <a:pt x="2547257" y="2307775"/>
                  </a:cubicBezTo>
                  <a:cubicBezTo>
                    <a:pt x="2835728" y="2271489"/>
                    <a:pt x="3143250" y="1598389"/>
                    <a:pt x="3450772" y="925290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0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2.08333E-7 -0.16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1" animBg="1"/>
      <p:bldP spid="69" grpId="2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84038" y="147935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BTVN SỐ 5</a:t>
            </a:r>
            <a:endParaRPr lang="en-US" sz="24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038" y="967804"/>
                <a:ext cx="10929324" cy="113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2) Từ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, hãy suy ra đồ thị của các hàm số sau và vẽ đồ thị của các hàm số đó: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         a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       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8" y="967804"/>
                <a:ext cx="10929324" cy="1132041"/>
              </a:xfrm>
              <a:prstGeom prst="rect">
                <a:avLst/>
              </a:prstGeom>
              <a:blipFill rotWithShape="1">
                <a:blip r:embed="rId5"/>
                <a:stretch>
                  <a:fillRect l="-893" t="-541" r="-1563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3199" y="2293080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;2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99" y="2293080"/>
                <a:ext cx="77941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68381"/>
              </p:ext>
            </p:extLst>
          </p:nvPr>
        </p:nvGraphicFramePr>
        <p:xfrm>
          <a:off x="1034129" y="2994815"/>
          <a:ext cx="893361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75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08439"/>
              </p:ext>
            </p:extLst>
          </p:nvPr>
        </p:nvGraphicFramePr>
        <p:xfrm>
          <a:off x="2284181" y="3178663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4181" y="3178663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43955"/>
              </p:ext>
            </p:extLst>
          </p:nvPr>
        </p:nvGraphicFramePr>
        <p:xfrm>
          <a:off x="3435334" y="3197712"/>
          <a:ext cx="5048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1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35334" y="3197712"/>
                        <a:ext cx="504825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445500"/>
              </p:ext>
            </p:extLst>
          </p:nvPr>
        </p:nvGraphicFramePr>
        <p:xfrm>
          <a:off x="9072547" y="3146912"/>
          <a:ext cx="422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2" name="Equation" r:id="rId11" imgW="228600" imgH="177480" progId="Equation.DSMT4">
                  <p:embed/>
                </p:oleObj>
              </mc:Choice>
              <mc:Fallback>
                <p:oleObj name="Equation" r:id="rId11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72547" y="3146912"/>
                        <a:ext cx="422275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746695"/>
              </p:ext>
            </p:extLst>
          </p:nvPr>
        </p:nvGraphicFramePr>
        <p:xfrm>
          <a:off x="6422794" y="3153493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3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22794" y="3153493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83729"/>
              </p:ext>
            </p:extLst>
          </p:nvPr>
        </p:nvGraphicFramePr>
        <p:xfrm>
          <a:off x="4929172" y="3210412"/>
          <a:ext cx="354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4" name="Equation" r:id="rId15" imgW="228600" imgH="139680" progId="Equation.DSMT4">
                  <p:embed/>
                </p:oleObj>
              </mc:Choice>
              <mc:Fallback>
                <p:oleObj name="Equation" r:id="rId15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29172" y="3210412"/>
                        <a:ext cx="354012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54008"/>
              </p:ext>
            </p:extLst>
          </p:nvPr>
        </p:nvGraphicFramePr>
        <p:xfrm>
          <a:off x="7826359" y="3189775"/>
          <a:ext cx="2317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5"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26359" y="3189775"/>
                        <a:ext cx="231775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53194"/>
              </p:ext>
            </p:extLst>
          </p:nvPr>
        </p:nvGraphicFramePr>
        <p:xfrm>
          <a:off x="1393825" y="3722688"/>
          <a:ext cx="1444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6" name="Equation" r:id="rId19" imgW="622080" imgH="393480" progId="Equation.DSMT4">
                  <p:embed/>
                </p:oleObj>
              </mc:Choice>
              <mc:Fallback>
                <p:oleObj name="Equation" r:id="rId19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93825" y="3722688"/>
                        <a:ext cx="14446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3295"/>
              </p:ext>
            </p:extLst>
          </p:nvPr>
        </p:nvGraphicFramePr>
        <p:xfrm>
          <a:off x="3543300" y="4248150"/>
          <a:ext cx="3857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7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43300" y="4248150"/>
                        <a:ext cx="385763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08472"/>
              </p:ext>
            </p:extLst>
          </p:nvPr>
        </p:nvGraphicFramePr>
        <p:xfrm>
          <a:off x="5049838" y="3917950"/>
          <a:ext cx="23336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8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49838" y="3917950"/>
                        <a:ext cx="233362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17003"/>
              </p:ext>
            </p:extLst>
          </p:nvPr>
        </p:nvGraphicFramePr>
        <p:xfrm>
          <a:off x="6473825" y="3646488"/>
          <a:ext cx="2968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9" name="Equation" r:id="rId25" imgW="88560" imgH="164880" progId="Equation.DSMT4">
                  <p:embed/>
                </p:oleObj>
              </mc:Choice>
              <mc:Fallback>
                <p:oleObj name="Equation" r:id="rId25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73825" y="3646488"/>
                        <a:ext cx="296863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888278"/>
              </p:ext>
            </p:extLst>
          </p:nvPr>
        </p:nvGraphicFramePr>
        <p:xfrm>
          <a:off x="7786688" y="3884613"/>
          <a:ext cx="3429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0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86688" y="3884613"/>
                        <a:ext cx="342900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95809"/>
              </p:ext>
            </p:extLst>
          </p:nvPr>
        </p:nvGraphicFramePr>
        <p:xfrm>
          <a:off x="9277350" y="4213225"/>
          <a:ext cx="3857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1" name="Equation" r:id="rId29" imgW="190440" imgH="164880" progId="Equation.DSMT4">
                  <p:embed/>
                </p:oleObj>
              </mc:Choice>
              <mc:Fallback>
                <p:oleObj name="Equation" r:id="rId29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277350" y="4213225"/>
                        <a:ext cx="385763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4007499" y="4180135"/>
            <a:ext cx="961795" cy="28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42160" y="3853570"/>
            <a:ext cx="1154834" cy="26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70201" y="3853579"/>
            <a:ext cx="962247" cy="174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137961" y="4125705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84038" y="147935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BTVN SỐ 5</a:t>
            </a:r>
            <a:endParaRPr lang="en-US" sz="24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038" y="967804"/>
                <a:ext cx="10929324" cy="1875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AutoNum type="alphaLcParenR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Đồ thị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là tịnh tiến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song song với Ox xuống dưới 1 đơn vị.</a:t>
                </a:r>
              </a:p>
              <a:p>
                <a:pPr marL="457200" lvl="0" indent="-457200">
                  <a:buAutoNum type="alphaLcParenR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Đồ thị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là tịnh tiến đồ thị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song song với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Oy  sang phải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đơn vị.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8" y="967804"/>
                <a:ext cx="10929324" cy="1875963"/>
              </a:xfrm>
              <a:prstGeom prst="rect">
                <a:avLst/>
              </a:prstGeom>
              <a:blipFill rotWithShape="1">
                <a:blip r:embed="rId5"/>
                <a:stretch>
                  <a:fillRect l="-781" t="-326" r="-893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80"/>
          <p:cNvGrpSpPr>
            <a:grpSpLocks/>
          </p:cNvGrpSpPr>
          <p:nvPr/>
        </p:nvGrpSpPr>
        <p:grpSpPr bwMode="auto">
          <a:xfrm>
            <a:off x="2906560" y="2462243"/>
            <a:ext cx="8134030" cy="3414740"/>
            <a:chOff x="48" y="351"/>
            <a:chExt cx="5459" cy="2590"/>
          </a:xfrm>
        </p:grpSpPr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H="1" flipV="1">
              <a:off x="2784" y="495"/>
              <a:ext cx="0" cy="238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0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3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711381"/>
                </p:ext>
              </p:extLst>
            </p:nvPr>
          </p:nvGraphicFramePr>
          <p:xfrm>
            <a:off x="1996" y="2027"/>
            <a:ext cx="272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22" name="Equation" r:id="rId6" imgW="431640" imgH="228600" progId="Equation.DSMT4">
                    <p:embed/>
                  </p:oleObj>
                </mc:Choice>
                <mc:Fallback>
                  <p:oleObj name="Equation" r:id="rId6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2027"/>
                          <a:ext cx="272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45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477059"/>
                </p:ext>
              </p:extLst>
            </p:nvPr>
          </p:nvGraphicFramePr>
          <p:xfrm>
            <a:off x="1400" y="2003"/>
            <a:ext cx="385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23" name="Equation" r:id="rId8" imgW="609480" imgH="317160" progId="Equation.DSMT4">
                    <p:embed/>
                  </p:oleObj>
                </mc:Choice>
                <mc:Fallback>
                  <p:oleObj name="Equation" r:id="rId8" imgW="609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" y="2003"/>
                          <a:ext cx="385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967241"/>
                </p:ext>
              </p:extLst>
            </p:nvPr>
          </p:nvGraphicFramePr>
          <p:xfrm>
            <a:off x="3248" y="1987"/>
            <a:ext cx="145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24" name="Equation" r:id="rId10" imgW="228600" imgH="228600" progId="Equation.DSMT4">
                    <p:embed/>
                  </p:oleObj>
                </mc:Choice>
                <mc:Fallback>
                  <p:oleObj name="Equation" r:id="rId10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" y="1987"/>
                          <a:ext cx="145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50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7798184"/>
                </p:ext>
              </p:extLst>
            </p:nvPr>
          </p:nvGraphicFramePr>
          <p:xfrm>
            <a:off x="3828" y="1860"/>
            <a:ext cx="2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25" name="Equation" r:id="rId12" imgW="419040" imgH="317160" progId="Equation.DSMT4">
                    <p:embed/>
                  </p:oleObj>
                </mc:Choice>
                <mc:Fallback>
                  <p:oleObj name="Equation" r:id="rId12" imgW="4190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" y="1860"/>
                          <a:ext cx="2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4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55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6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>
              <a:off x="475" y="943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>
              <a:off x="1634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>
              <a:off x="3959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69"/>
            <p:cNvSpPr txBox="1">
              <a:spLocks noChangeArrowheads="1"/>
            </p:cNvSpPr>
            <p:nvPr/>
          </p:nvSpPr>
          <p:spPr bwMode="auto">
            <a:xfrm>
              <a:off x="366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5" name="Text Box 70"/>
            <p:cNvSpPr txBox="1">
              <a:spLocks noChangeArrowheads="1"/>
            </p:cNvSpPr>
            <p:nvPr/>
          </p:nvSpPr>
          <p:spPr bwMode="auto">
            <a:xfrm>
              <a:off x="1534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6" name="Text Box 71"/>
            <p:cNvSpPr txBox="1">
              <a:spLocks noChangeArrowheads="1"/>
            </p:cNvSpPr>
            <p:nvPr/>
          </p:nvSpPr>
          <p:spPr bwMode="auto">
            <a:xfrm>
              <a:off x="385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7" name="Text Box 72"/>
            <p:cNvSpPr txBox="1">
              <a:spLocks noChangeArrowheads="1"/>
            </p:cNvSpPr>
            <p:nvPr/>
          </p:nvSpPr>
          <p:spPr bwMode="auto">
            <a:xfrm>
              <a:off x="2673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68" name="Freeform 79"/>
          <p:cNvSpPr>
            <a:spLocks/>
          </p:cNvSpPr>
          <p:nvPr/>
        </p:nvSpPr>
        <p:spPr bwMode="auto">
          <a:xfrm>
            <a:off x="2605857" y="3136602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79"/>
          <p:cNvSpPr>
            <a:spLocks/>
          </p:cNvSpPr>
          <p:nvPr/>
        </p:nvSpPr>
        <p:spPr bwMode="auto">
          <a:xfrm>
            <a:off x="2599838" y="3150926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79"/>
          <p:cNvSpPr>
            <a:spLocks/>
          </p:cNvSpPr>
          <p:nvPr/>
        </p:nvSpPr>
        <p:spPr bwMode="auto">
          <a:xfrm>
            <a:off x="2588948" y="3140036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0091 0.16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3.33333E-6 L 0.01822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9" grpId="1" animBg="1"/>
      <p:bldP spid="70" grpId="0" animBg="1"/>
      <p:bldP spid="70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85800" y="134816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BTVN SỐ 5</a:t>
            </a:r>
            <a:endParaRPr lang="en-US" sz="24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911406"/>
                <a:ext cx="9274630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3) Từ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, hãy suy ra đồ thị của các hàm số sau và vẽ đồ thị của các hàm số đó: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+2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11406"/>
                <a:ext cx="9274630" cy="1014380"/>
              </a:xfrm>
              <a:prstGeom prst="rect">
                <a:avLst/>
              </a:prstGeom>
              <a:blipFill rotWithShape="1">
                <a:blip r:embed="rId5"/>
                <a:stretch>
                  <a:fillRect l="-1052" t="-4819" r="-789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15090" y="2193043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Xét trong một chu kỳ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24688"/>
              </p:ext>
            </p:extLst>
          </p:nvPr>
        </p:nvGraphicFramePr>
        <p:xfrm>
          <a:off x="1284551" y="2787981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355314"/>
              </p:ext>
            </p:extLst>
          </p:nvPr>
        </p:nvGraphicFramePr>
        <p:xfrm>
          <a:off x="1728995" y="2971829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2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8995" y="2971829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15990"/>
              </p:ext>
            </p:extLst>
          </p:nvPr>
        </p:nvGraphicFramePr>
        <p:xfrm>
          <a:off x="3064505" y="2969118"/>
          <a:ext cx="2000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3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4505" y="2969118"/>
                        <a:ext cx="200025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57836"/>
              </p:ext>
            </p:extLst>
          </p:nvPr>
        </p:nvGraphicFramePr>
        <p:xfrm>
          <a:off x="8835067" y="3000868"/>
          <a:ext cx="22066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4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35067" y="3000868"/>
                        <a:ext cx="220663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783217"/>
              </p:ext>
            </p:extLst>
          </p:nvPr>
        </p:nvGraphicFramePr>
        <p:xfrm>
          <a:off x="5829930" y="2830323"/>
          <a:ext cx="248983" cy="59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5" name="Equation" r:id="rId12" imgW="164880" imgH="393480" progId="Equation.DSMT4">
                  <p:embed/>
                </p:oleObj>
              </mc:Choice>
              <mc:Fallback>
                <p:oleObj name="Equation" r:id="rId12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29930" y="2830323"/>
                        <a:ext cx="248983" cy="593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69824"/>
              </p:ext>
            </p:extLst>
          </p:nvPr>
        </p:nvGraphicFramePr>
        <p:xfrm>
          <a:off x="4423405" y="2807193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6" name="Equation" r:id="rId14" imgW="164880" imgH="393480" progId="Equation.DSMT4">
                  <p:embed/>
                </p:oleObj>
              </mc:Choice>
              <mc:Fallback>
                <p:oleObj name="Equation" r:id="rId14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3405" y="2807193"/>
                        <a:ext cx="2555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201477"/>
              </p:ext>
            </p:extLst>
          </p:nvPr>
        </p:nvGraphicFramePr>
        <p:xfrm>
          <a:off x="7187242" y="2773856"/>
          <a:ext cx="3984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7" name="Equation" r:id="rId16" imgW="241200" imgH="393480" progId="Equation.DSMT4">
                  <p:embed/>
                </p:oleObj>
              </mc:Choice>
              <mc:Fallback>
                <p:oleObj name="Equation" r:id="rId16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87242" y="2773856"/>
                        <a:ext cx="39846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106232"/>
              </p:ext>
            </p:extLst>
          </p:nvPr>
        </p:nvGraphicFramePr>
        <p:xfrm>
          <a:off x="1276980" y="3677143"/>
          <a:ext cx="13557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8" name="Equation" r:id="rId18" imgW="583920" imgH="190440" progId="Equation.DSMT4">
                  <p:embed/>
                </p:oleObj>
              </mc:Choice>
              <mc:Fallback>
                <p:oleObj name="Equation" r:id="rId18" imgW="5839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276980" y="3677143"/>
                        <a:ext cx="1355725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47638"/>
              </p:ext>
            </p:extLst>
          </p:nvPr>
        </p:nvGraphicFramePr>
        <p:xfrm>
          <a:off x="2937505" y="3489818"/>
          <a:ext cx="4889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9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37505" y="3489818"/>
                        <a:ext cx="488950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5135"/>
              </p:ext>
            </p:extLst>
          </p:nvPr>
        </p:nvGraphicFramePr>
        <p:xfrm>
          <a:off x="4420230" y="3526331"/>
          <a:ext cx="165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0" name="Equation" r:id="rId22" imgW="88560" imgH="164880" progId="Equation.DSMT4">
                  <p:embed/>
                </p:oleObj>
              </mc:Choice>
              <mc:Fallback>
                <p:oleObj name="Equation" r:id="rId22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20230" y="3526331"/>
                        <a:ext cx="165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17210"/>
              </p:ext>
            </p:extLst>
          </p:nvPr>
        </p:nvGraphicFramePr>
        <p:xfrm>
          <a:off x="5856917" y="3732714"/>
          <a:ext cx="422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1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56917" y="3732714"/>
                        <a:ext cx="4222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23571"/>
              </p:ext>
            </p:extLst>
          </p:nvPr>
        </p:nvGraphicFramePr>
        <p:xfrm>
          <a:off x="7102423" y="3764001"/>
          <a:ext cx="5127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2" name="Equation" r:id="rId26" imgW="190440" imgH="164880" progId="Equation.DSMT4">
                  <p:embed/>
                </p:oleObj>
              </mc:Choice>
              <mc:Fallback>
                <p:oleObj name="Equation" r:id="rId26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02423" y="3764001"/>
                        <a:ext cx="51276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443373"/>
              </p:ext>
            </p:extLst>
          </p:nvPr>
        </p:nvGraphicFramePr>
        <p:xfrm>
          <a:off x="8671555" y="4010518"/>
          <a:ext cx="4873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3" name="Equation" r:id="rId28" imgW="241200" imgH="126720" progId="Equation.DSMT4">
                  <p:embed/>
                </p:oleObj>
              </mc:Choice>
              <mc:Fallback>
                <p:oleObj name="Equation" r:id="rId28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671555" y="4010518"/>
                        <a:ext cx="487362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3438267" y="3665329"/>
            <a:ext cx="908304" cy="6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85551" y="3799494"/>
            <a:ext cx="1181539" cy="9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37674" y="3924348"/>
            <a:ext cx="946847" cy="5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587369" y="4037281"/>
            <a:ext cx="1036581" cy="5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72482"/>
              </p:ext>
            </p:extLst>
          </p:nvPr>
        </p:nvGraphicFramePr>
        <p:xfrm>
          <a:off x="4188221" y="2176040"/>
          <a:ext cx="743007" cy="47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4" name="Equation" r:id="rId30" imgW="393480" imgH="253800" progId="Equation.DSMT4">
                  <p:embed/>
                </p:oleObj>
              </mc:Choice>
              <mc:Fallback>
                <p:oleObj name="Equation" r:id="rId30" imgW="393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88221" y="2176040"/>
                        <a:ext cx="743007" cy="478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1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85800" y="134816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BTVN SỐ 5</a:t>
            </a:r>
            <a:endParaRPr lang="en-US" sz="24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911406"/>
                <a:ext cx="9274630" cy="187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AutoNum type="alphaLcParenR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Đồ thị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+2</m:t>
                        </m:r>
                      </m:e>
                    </m:func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là tịnh tiến đồ thị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𝑐𝑜𝑡𝑥</m:t>
                    </m:r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song song với Ox lên trên 2 đơn vị.</a:t>
                </a:r>
              </a:p>
              <a:p>
                <a:pPr marL="457200" lvl="0" indent="-457200">
                  <a:buAutoNum type="alphaLcParenR"/>
                </a:pP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Đồ thị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là tịnh tiến đồ thị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𝑐𝑜𝑡𝑥</m:t>
                    </m:r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song song với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Oy sang trái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 đơn vị. 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11406"/>
                <a:ext cx="9274630" cy="1873654"/>
              </a:xfrm>
              <a:prstGeom prst="rect">
                <a:avLst/>
              </a:prstGeom>
              <a:blipFill rotWithShape="1">
                <a:blip r:embed="rId5"/>
                <a:stretch>
                  <a:fillRect l="-920" t="-2606" r="-131" b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654242" y="2919455"/>
            <a:ext cx="7990988" cy="3492221"/>
            <a:chOff x="4887384" y="3289579"/>
            <a:chExt cx="7990988" cy="3492221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5042439"/>
                </p:ext>
              </p:extLst>
            </p:nvPr>
          </p:nvGraphicFramePr>
          <p:xfrm>
            <a:off x="9015066" y="5191293"/>
            <a:ext cx="188132" cy="555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8" name="Equation" r:id="rId6" imgW="279360" imgH="825480" progId="Equation.DSMT4">
                    <p:embed/>
                  </p:oleObj>
                </mc:Choice>
                <mc:Fallback>
                  <p:oleObj name="Equation" r:id="rId6" imgW="27936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015066" y="5191293"/>
                          <a:ext cx="188132" cy="5558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oup 34"/>
            <p:cNvGrpSpPr/>
            <p:nvPr/>
          </p:nvGrpSpPr>
          <p:grpSpPr>
            <a:xfrm>
              <a:off x="4887384" y="3289579"/>
              <a:ext cx="7990988" cy="3492221"/>
              <a:chOff x="4887384" y="3289579"/>
              <a:chExt cx="7990988" cy="3492221"/>
            </a:xfrm>
          </p:grpSpPr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10865565" y="4902321"/>
                <a:ext cx="350155" cy="523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887384" y="3289579"/>
                <a:ext cx="7990988" cy="3492221"/>
                <a:chOff x="4887384" y="3289579"/>
                <a:chExt cx="7990988" cy="3492221"/>
              </a:xfrm>
            </p:grpSpPr>
            <p:sp>
              <p:nvSpPr>
                <p:cNvPr id="3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386581" y="4902321"/>
                  <a:ext cx="350155" cy="523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4887384" y="3289579"/>
                  <a:ext cx="7990988" cy="3492221"/>
                  <a:chOff x="4887384" y="3289579"/>
                  <a:chExt cx="7990988" cy="3492221"/>
                </a:xfrm>
              </p:grpSpPr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70399548"/>
                      </p:ext>
                    </p:extLst>
                  </p:nvPr>
                </p:nvGraphicFramePr>
                <p:xfrm>
                  <a:off x="10441008" y="5337039"/>
                  <a:ext cx="295728" cy="4825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979" name="Equation" r:id="rId8" imgW="241200" imgH="393480" progId="Equation.DSMT4">
                          <p:embed/>
                        </p:oleObj>
                      </mc:Choice>
                      <mc:Fallback>
                        <p:oleObj name="Equation" r:id="rId8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441008" y="5337039"/>
                                <a:ext cx="295728" cy="4825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73720871"/>
                      </p:ext>
                    </p:extLst>
                  </p:nvPr>
                </p:nvGraphicFramePr>
                <p:xfrm>
                  <a:off x="10887709" y="5244473"/>
                  <a:ext cx="341424" cy="5570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980" name="Equation" r:id="rId10" imgW="241200" imgH="393480" progId="Equation.DSMT4">
                          <p:embed/>
                        </p:oleObj>
                      </mc:Choice>
                      <mc:Fallback>
                        <p:oleObj name="Equation" r:id="rId10" imgW="241200" imgH="3934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887709" y="5244473"/>
                                <a:ext cx="341424" cy="5570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4887384" y="3289579"/>
                    <a:ext cx="7990988" cy="3492221"/>
                    <a:chOff x="4887384" y="3289579"/>
                    <a:chExt cx="7990988" cy="3492221"/>
                  </a:xfrm>
                </p:grpSpPr>
                <p:sp>
                  <p:nvSpPr>
                    <p:cNvPr id="43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0746" y="4892757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44" name="Object 4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288615372"/>
                        </p:ext>
                      </p:extLst>
                    </p:nvPr>
                  </p:nvGraphicFramePr>
                  <p:xfrm>
                    <a:off x="11799230" y="5260065"/>
                    <a:ext cx="282575" cy="21431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22981" name="Equation" r:id="rId12" imgW="419040" imgH="317160" progId="Equation.DSMT4">
                            <p:embed/>
                          </p:oleObj>
                        </mc:Choice>
                        <mc:Fallback>
                          <p:oleObj name="Equation" r:id="rId12" imgW="419040" imgH="31716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799230" y="5260065"/>
                                  <a:ext cx="282575" cy="21431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45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77438" y="4903643"/>
                      <a:ext cx="350155" cy="5234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  <p:graphicFrame>
                  <p:nvGraphicFramePr>
                    <p:cNvPr id="46" name="Object 4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146824810"/>
                        </p:ext>
                      </p:extLst>
                    </p:nvPr>
                  </p:nvGraphicFramePr>
                  <p:xfrm>
                    <a:off x="11383305" y="5264150"/>
                    <a:ext cx="275992" cy="48298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22982" name="Equation" r:id="rId14" imgW="469800" imgH="825480" progId="Equation.DSMT4">
                            <p:embed/>
                          </p:oleObj>
                        </mc:Choice>
                        <mc:Fallback>
                          <p:oleObj name="Equation" r:id="rId14" imgW="469800" imgH="8254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383305" y="5264150"/>
                                  <a:ext cx="275992" cy="48298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4887384" y="3289579"/>
                      <a:ext cx="7990988" cy="3492221"/>
                      <a:chOff x="4887384" y="3289579"/>
                      <a:chExt cx="7990988" cy="3492221"/>
                    </a:xfrm>
                  </p:grpSpPr>
                  <p:grpSp>
                    <p:nvGrpSpPr>
                      <p:cNvPr id="48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7384" y="3289579"/>
                        <a:ext cx="7990988" cy="3414740"/>
                        <a:chOff x="771" y="351"/>
                        <a:chExt cx="5363" cy="2590"/>
                      </a:xfrm>
                    </p:grpSpPr>
                    <p:sp>
                      <p:nvSpPr>
                        <p:cNvPr id="53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771" y="1781"/>
                          <a:ext cx="5363" cy="18"/>
                        </a:xfrm>
                        <a:prstGeom prst="line">
                          <a:avLst/>
                        </a:prstGeom>
                        <a:ln w="9525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784" y="495"/>
                          <a:ext cx="0" cy="2389"/>
                        </a:xfrm>
                        <a:prstGeom prst="line">
                          <a:avLst/>
                        </a:prstGeom>
                        <a:ln w="12700">
                          <a:headEnd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09" y="1600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6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6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7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06" y="1584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8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2472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59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1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60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6" y="157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61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62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3" y="1591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63" name="Object 4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259565870"/>
                            </p:ext>
                          </p:extLst>
                        </p:nvPr>
                      </p:nvGraphicFramePr>
                      <p:xfrm>
                        <a:off x="2197" y="1799"/>
                        <a:ext cx="269" cy="42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2983" name="Equation" r:id="rId16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16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2197" y="1799"/>
                                      <a:ext cx="269" cy="4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64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0" y="753"/>
                          <a:ext cx="219" cy="3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chemeClr val="hlink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65" name="Object 47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842298892"/>
                            </p:ext>
                          </p:extLst>
                        </p:nvPr>
                      </p:nvGraphicFramePr>
                      <p:xfrm>
                        <a:off x="1864" y="1845"/>
                        <a:ext cx="244" cy="38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2984" name="Equation" r:id="rId18" imgW="520560" imgH="825480" progId="Equation.DSMT4">
                                <p:embed/>
                              </p:oleObj>
                            </mc:Choice>
                            <mc:Fallback>
                              <p:oleObj name="Equation" r:id="rId18" imgW="5205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864" y="1845"/>
                                      <a:ext cx="244" cy="3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6" name="Object 48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546001139"/>
                            </p:ext>
                          </p:extLst>
                        </p:nvPr>
                      </p:nvGraphicFramePr>
                      <p:xfrm>
                        <a:off x="1476" y="1877"/>
                        <a:ext cx="326" cy="39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2985" name="Equation" r:id="rId20" imgW="685800" imgH="825480" progId="Equation.DSMT4">
                                <p:embed/>
                              </p:oleObj>
                            </mc:Choice>
                            <mc:Fallback>
                              <p:oleObj name="Equation" r:id="rId20" imgW="68580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1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476" y="1877"/>
                                      <a:ext cx="326" cy="39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7" name="Object 49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845188962"/>
                            </p:ext>
                          </p:extLst>
                        </p:nvPr>
                      </p:nvGraphicFramePr>
                      <p:xfrm>
                        <a:off x="1239" y="1893"/>
                        <a:ext cx="173" cy="12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2986" name="Equation" r:id="rId22" imgW="431640" imgH="228600" progId="Equation.DSMT4">
                                <p:embed/>
                              </p:oleObj>
                            </mc:Choice>
                            <mc:Fallback>
                              <p:oleObj name="Equation" r:id="rId22" imgW="43164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3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1239" y="1893"/>
                                      <a:ext cx="173" cy="12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68" name="Object 50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682913250"/>
                            </p:ext>
                          </p:extLst>
                        </p:nvPr>
                      </p:nvGraphicFramePr>
                      <p:xfrm>
                        <a:off x="3057" y="1799"/>
                        <a:ext cx="141" cy="41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2987" name="Equation" r:id="rId24" imgW="279360" imgH="825480" progId="Equation.DSMT4">
                                <p:embed/>
                              </p:oleObj>
                            </mc:Choice>
                            <mc:Fallback>
                              <p:oleObj name="Equation" r:id="rId24" imgW="27936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5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057" y="1799"/>
                                      <a:ext cx="141" cy="41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69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1" y="159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graphicFrame>
                      <p:nvGraphicFramePr>
                        <p:cNvPr id="70" name="Object 5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608737562"/>
                            </p:ext>
                          </p:extLst>
                        </p:nvPr>
                      </p:nvGraphicFramePr>
                      <p:xfrm>
                        <a:off x="3766" y="1857"/>
                        <a:ext cx="202" cy="376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2988" name="Equation" r:id="rId26" imgW="444240" imgH="825480" progId="Equation.DSMT4">
                                <p:embed/>
                              </p:oleObj>
                            </mc:Choice>
                            <mc:Fallback>
                              <p:oleObj name="Equation" r:id="rId26" imgW="444240" imgH="82548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66" y="1857"/>
                                      <a:ext cx="202" cy="37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71" name="Object 5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042462888"/>
                            </p:ext>
                          </p:extLst>
                        </p:nvPr>
                      </p:nvGraphicFramePr>
                      <p:xfrm>
                        <a:off x="4165" y="1925"/>
                        <a:ext cx="120" cy="12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22989" name="Equation" r:id="rId28" imgW="228600" imgH="228600" progId="Equation.DSMT4">
                                <p:embed/>
                              </p:oleObj>
                            </mc:Choice>
                            <mc:Fallback>
                              <p:oleObj name="Equation" r:id="rId28" imgW="228600" imgH="228600" progId="Equation.DSMT4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9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65" y="1925"/>
                                      <a:ext cx="120" cy="12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/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sp>
                      <p:nvSpPr>
                        <p:cNvPr id="72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08" y="1732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73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4" y="351"/>
                          <a:ext cx="215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i="1">
                              <a:latin typeface="Times New Roman" pitchFamily="18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74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6" y="655"/>
                          <a:ext cx="227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75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2591"/>
                          <a:ext cx="296" cy="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>
                              <a:latin typeface="Times New Roman" pitchFamily="18" charset="0"/>
                            </a:rPr>
                            <a:t>-1</a:t>
                          </a:r>
                        </a:p>
                      </p:txBody>
                    </p:sp>
                    <p:sp>
                      <p:nvSpPr>
                        <p:cNvPr id="76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7" y="1593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77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2" y="1472"/>
                          <a:ext cx="244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78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0" y="925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67" y="1799"/>
                          <a:ext cx="0" cy="8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1" y="717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1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0" y="2455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  <p:sp>
                      <p:nvSpPr>
                        <p:cNvPr id="82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73" y="762"/>
                          <a:ext cx="235" cy="3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eaLnBrk="0" hangingPunct="0"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800">
                              <a:latin typeface="Times New Roman" pitchFamily="18" charset="0"/>
                              <a:sym typeface="Symbol" pitchFamily="18" charset="2"/>
                            </a:rPr>
                            <a:t></a:t>
                          </a:r>
                        </a:p>
                      </p:txBody>
                    </p:sp>
                  </p:grpSp>
                  <p:cxnSp>
                    <p:nvCxnSpPr>
                      <p:cNvPr id="49" name="Straight Connector 48"/>
                      <p:cNvCxnSpPr/>
                      <p:nvPr/>
                    </p:nvCxnSpPr>
                    <p:spPr>
                      <a:xfrm>
                        <a:off x="5747943" y="3520304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>
                        <a:off x="7876051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>
                        <a:off x="10066641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>
                        <a:off x="12118356" y="3479433"/>
                        <a:ext cx="0" cy="3261496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cxnSp>
        <p:nvCxnSpPr>
          <p:cNvPr id="83" name="Straight Connector 82"/>
          <p:cNvCxnSpPr/>
          <p:nvPr/>
        </p:nvCxnSpPr>
        <p:spPr>
          <a:xfrm>
            <a:off x="4656455" y="5987804"/>
            <a:ext cx="1635480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646206" y="3723711"/>
            <a:ext cx="52448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170694" y="3196398"/>
            <a:ext cx="1121242" cy="3181341"/>
            <a:chOff x="3735388" y="612775"/>
            <a:chExt cx="1612900" cy="4267200"/>
          </a:xfrm>
        </p:grpSpPr>
        <p:sp>
          <p:nvSpPr>
            <p:cNvPr id="86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246879" y="3227986"/>
            <a:ext cx="1121242" cy="3181341"/>
            <a:chOff x="3735388" y="612775"/>
            <a:chExt cx="1612900" cy="4267200"/>
          </a:xfrm>
        </p:grpSpPr>
        <p:sp>
          <p:nvSpPr>
            <p:cNvPr id="89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88438" y="3229056"/>
            <a:ext cx="1121242" cy="3181341"/>
            <a:chOff x="3735388" y="612775"/>
            <a:chExt cx="1612900" cy="4267200"/>
          </a:xfrm>
        </p:grpSpPr>
        <p:sp>
          <p:nvSpPr>
            <p:cNvPr id="92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181576" y="3207280"/>
            <a:ext cx="1121242" cy="3181341"/>
            <a:chOff x="3735388" y="612775"/>
            <a:chExt cx="1612900" cy="4267200"/>
          </a:xfrm>
        </p:grpSpPr>
        <p:sp>
          <p:nvSpPr>
            <p:cNvPr id="111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57761" y="3238868"/>
            <a:ext cx="1121242" cy="3181341"/>
            <a:chOff x="3735388" y="612775"/>
            <a:chExt cx="1612900" cy="4267200"/>
          </a:xfrm>
        </p:grpSpPr>
        <p:sp>
          <p:nvSpPr>
            <p:cNvPr id="114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99320" y="3239938"/>
            <a:ext cx="1121242" cy="3181341"/>
            <a:chOff x="3735388" y="612775"/>
            <a:chExt cx="1612900" cy="4267200"/>
          </a:xfrm>
        </p:grpSpPr>
        <p:sp>
          <p:nvSpPr>
            <p:cNvPr id="117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70686" y="3185504"/>
            <a:ext cx="1121242" cy="3181341"/>
            <a:chOff x="3735388" y="612775"/>
            <a:chExt cx="1612900" cy="4267200"/>
          </a:xfrm>
        </p:grpSpPr>
        <p:sp>
          <p:nvSpPr>
            <p:cNvPr id="120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246871" y="3217092"/>
            <a:ext cx="1121242" cy="3181341"/>
            <a:chOff x="3735388" y="612775"/>
            <a:chExt cx="1612900" cy="4267200"/>
          </a:xfrm>
        </p:grpSpPr>
        <p:sp>
          <p:nvSpPr>
            <p:cNvPr id="123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988430" y="3218162"/>
            <a:ext cx="1121242" cy="3181341"/>
            <a:chOff x="3735388" y="612775"/>
            <a:chExt cx="1612900" cy="4267200"/>
          </a:xfrm>
        </p:grpSpPr>
        <p:sp>
          <p:nvSpPr>
            <p:cNvPr id="126" name="Freeform 50"/>
            <p:cNvSpPr>
              <a:spLocks/>
            </p:cNvSpPr>
            <p:nvPr/>
          </p:nvSpPr>
          <p:spPr bwMode="auto">
            <a:xfrm flipH="1">
              <a:off x="3735388" y="6127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 flipV="1">
              <a:off x="4548503" y="2746375"/>
              <a:ext cx="799785" cy="2133600"/>
            </a:xfrm>
            <a:custGeom>
              <a:avLst/>
              <a:gdLst>
                <a:gd name="T0" fmla="*/ 480 w 480"/>
                <a:gd name="T1" fmla="*/ 0 h 1344"/>
                <a:gd name="T2" fmla="*/ 336 w 480"/>
                <a:gd name="T3" fmla="*/ 1008 h 1344"/>
                <a:gd name="T4" fmla="*/ 0 w 480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344">
                  <a:moveTo>
                    <a:pt x="480" y="0"/>
                  </a:moveTo>
                  <a:cubicBezTo>
                    <a:pt x="448" y="392"/>
                    <a:pt x="416" y="784"/>
                    <a:pt x="336" y="1008"/>
                  </a:cubicBezTo>
                  <a:cubicBezTo>
                    <a:pt x="256" y="1232"/>
                    <a:pt x="128" y="1288"/>
                    <a:pt x="0" y="134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8" name="Straight Connector 127"/>
          <p:cNvCxnSpPr/>
          <p:nvPr/>
        </p:nvCxnSpPr>
        <p:spPr>
          <a:xfrm>
            <a:off x="2503911" y="3204606"/>
            <a:ext cx="0" cy="326149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822609" y="3163735"/>
            <a:ext cx="0" cy="326149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882681" y="3116244"/>
            <a:ext cx="0" cy="326149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32019" y="3087533"/>
            <a:ext cx="0" cy="326149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-0.3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7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0078 -0.313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56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3.95833E-6 -0.313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04454 2.59259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486 L -0.04466 0.004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401 2.59259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4466 -2.59259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474 -4.07407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81 L -0.04467 0.008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1459 L -0.03932 0.014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68399"/>
            <a:ext cx="12192000" cy="576063"/>
          </a:xfrm>
        </p:spPr>
        <p:txBody>
          <a:bodyPr/>
          <a:lstStyle/>
          <a:p>
            <a:r>
              <a:rPr lang="en-US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Chúc các em học tốt !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1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774179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𝐜𝐨𝐬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7414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53180" y="2966414"/>
            <a:ext cx="2372816" cy="598714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Tập xác định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3180" y="3761663"/>
            <a:ext cx="2372816" cy="598714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Tập giá trị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3180" y="4610160"/>
            <a:ext cx="2372816" cy="598714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Tính chẵn lẻ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858" y="5524588"/>
            <a:ext cx="2465347" cy="59871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Tính tuần hoàn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205" y="1001489"/>
            <a:ext cx="73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Quy tắc đặt tương ứng mỗi số thực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với số thực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277738"/>
              </p:ext>
            </p:extLst>
          </p:nvPr>
        </p:nvGraphicFramePr>
        <p:xfrm>
          <a:off x="3887788" y="1527175"/>
          <a:ext cx="24939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2" name="Equation" r:id="rId6" imgW="1257120" imgH="431640" progId="Equation.DSMT4">
                  <p:embed/>
                </p:oleObj>
              </mc:Choice>
              <mc:Fallback>
                <p:oleObj name="Equation" r:id="rId6" imgW="1257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7788" y="1527175"/>
                        <a:ext cx="2493962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Được gọi là hàm số </a:t>
                </a:r>
                <a:r>
                  <a:rPr lang="en-US" sz="2400" i="1" smtClean="0">
                    <a:latin typeface="Times New Roman" pitchFamily="18" charset="0"/>
                    <a:cs typeface="Times New Roman" pitchFamily="18" charset="0"/>
                  </a:rPr>
                  <a:t>côsin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, kí hiệu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smtClean="0"/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70" y="2383974"/>
                <a:ext cx="659660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753180" y="979717"/>
            <a:ext cx="2372816" cy="59871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2325"/>
              </p:ext>
            </p:extLst>
          </p:nvPr>
        </p:nvGraphicFramePr>
        <p:xfrm>
          <a:off x="3374576" y="3144289"/>
          <a:ext cx="854606" cy="31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3" name="Equation" r:id="rId9" imgW="444240" imgH="164880" progId="Equation.DSMT4">
                  <p:embed/>
                </p:oleObj>
              </mc:Choice>
              <mc:Fallback>
                <p:oleObj name="Equation" r:id="rId9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4576" y="3144289"/>
                        <a:ext cx="854606" cy="31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295974"/>
              </p:ext>
            </p:extLst>
          </p:nvPr>
        </p:nvGraphicFramePr>
        <p:xfrm>
          <a:off x="3374577" y="3864431"/>
          <a:ext cx="1338896" cy="39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4" name="Equation" r:id="rId11" imgW="685800" imgH="203040" progId="Equation.DSMT4">
                  <p:embed/>
                </p:oleObj>
              </mc:Choice>
              <mc:Fallback>
                <p:oleObj name="Equation" r:id="rId11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74577" y="3864431"/>
                        <a:ext cx="1338896" cy="39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396470" y="4515394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Vì                               nên hàm số côsin là hàm số chẵn.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Đồ thị hàm côsin nhận trục tung Oy làm trục đối xứng.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394342"/>
              </p:ext>
            </p:extLst>
          </p:nvPr>
        </p:nvGraphicFramePr>
        <p:xfrm>
          <a:off x="3962400" y="4514850"/>
          <a:ext cx="20716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5" name="Equation" r:id="rId13" imgW="1015920" imgH="253800" progId="Equation.DSMT4">
                  <p:embed/>
                </p:oleObj>
              </mc:Choice>
              <mc:Fallback>
                <p:oleObj name="Equation" r:id="rId13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2400" y="4514850"/>
                        <a:ext cx="207168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96470" y="5433173"/>
            <a:ext cx="751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Ta có:                                  nên hàm số côsin tuần hoàn với chu kỳ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96971"/>
              </p:ext>
            </p:extLst>
          </p:nvPr>
        </p:nvGraphicFramePr>
        <p:xfrm>
          <a:off x="4295775" y="5454650"/>
          <a:ext cx="25098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6" name="Equation" r:id="rId15" imgW="1333440" imgH="253800" progId="Equation.DSMT4">
                  <p:embed/>
                </p:oleObj>
              </mc:Choice>
              <mc:Fallback>
                <p:oleObj name="Equation" r:id="rId15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95775" y="5454650"/>
                        <a:ext cx="2509838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86406"/>
              </p:ext>
            </p:extLst>
          </p:nvPr>
        </p:nvGraphicFramePr>
        <p:xfrm>
          <a:off x="4333426" y="5848672"/>
          <a:ext cx="505591" cy="37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7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33426" y="5848672"/>
                        <a:ext cx="505591" cy="372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5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6" grpId="0"/>
      <p:bldP spid="25" grpId="0"/>
      <p:bldP spid="26" grpId="0" animBg="1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7" y="5458549"/>
              <a:ext cx="3646731" cy="123745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8985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929748" y="6674235"/>
              <a:ext cx="805542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9857" y="643547"/>
              <a:ext cx="11593286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898087" y="609600"/>
              <a:ext cx="0" cy="60864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I.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𝐜𝐨𝐬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5642"/>
                <a:ext cx="4248472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58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718645" y="734319"/>
            <a:ext cx="2372816" cy="598714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5. Sự biến thiên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9531" y="3990253"/>
            <a:ext cx="2372816" cy="59871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6. Đồ thị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85456" y="734319"/>
                <a:ext cx="7794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Xét trong một chu kỳ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[−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456" y="734319"/>
                <a:ext cx="77941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7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08304"/>
              </p:ext>
            </p:extLst>
          </p:nvPr>
        </p:nvGraphicFramePr>
        <p:xfrm>
          <a:off x="3222259" y="1285713"/>
          <a:ext cx="81280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6773335"/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53962"/>
              </p:ext>
            </p:extLst>
          </p:nvPr>
        </p:nvGraphicFramePr>
        <p:xfrm>
          <a:off x="3666703" y="1469561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2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6703" y="1469561"/>
                        <a:ext cx="3937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703833"/>
              </p:ext>
            </p:extLst>
          </p:nvPr>
        </p:nvGraphicFramePr>
        <p:xfrm>
          <a:off x="4932194" y="1485211"/>
          <a:ext cx="455344" cy="27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3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2194" y="1485211"/>
                        <a:ext cx="455344" cy="27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62062"/>
              </p:ext>
            </p:extLst>
          </p:nvPr>
        </p:nvGraphicFramePr>
        <p:xfrm>
          <a:off x="10541711" y="1462983"/>
          <a:ext cx="289605" cy="28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4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41711" y="1462983"/>
                        <a:ext cx="289605" cy="28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02787"/>
              </p:ext>
            </p:extLst>
          </p:nvPr>
        </p:nvGraphicFramePr>
        <p:xfrm>
          <a:off x="7805316" y="1444391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5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05316" y="1444391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60347"/>
              </p:ext>
            </p:extLst>
          </p:nvPr>
        </p:nvGraphicFramePr>
        <p:xfrm>
          <a:off x="6273517" y="1305368"/>
          <a:ext cx="432115" cy="60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6"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73517" y="1305368"/>
                        <a:ext cx="432115" cy="60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20460"/>
              </p:ext>
            </p:extLst>
          </p:nvPr>
        </p:nvGraphicFramePr>
        <p:xfrm>
          <a:off x="9187577" y="1271123"/>
          <a:ext cx="273050" cy="6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7" name="Equation" r:id="rId17" imgW="164880" imgH="393480" progId="Equation.DSMT4">
                  <p:embed/>
                </p:oleObj>
              </mc:Choice>
              <mc:Fallback>
                <p:oleObj name="Equation" r:id="rId17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87577" y="1271123"/>
                        <a:ext cx="273050" cy="6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535284"/>
              </p:ext>
            </p:extLst>
          </p:nvPr>
        </p:nvGraphicFramePr>
        <p:xfrm>
          <a:off x="3198813" y="2200275"/>
          <a:ext cx="13858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8" name="Equation" r:id="rId19" imgW="596880" imgH="164880" progId="Equation.DSMT4">
                  <p:embed/>
                </p:oleObj>
              </mc:Choice>
              <mc:Fallback>
                <p:oleObj name="Equation" r:id="rId19" imgW="596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98813" y="2200275"/>
                        <a:ext cx="1385887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39618"/>
              </p:ext>
            </p:extLst>
          </p:nvPr>
        </p:nvGraphicFramePr>
        <p:xfrm>
          <a:off x="4926013" y="2538413"/>
          <a:ext cx="3857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9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26013" y="2538413"/>
                        <a:ext cx="3857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0397"/>
              </p:ext>
            </p:extLst>
          </p:nvPr>
        </p:nvGraphicFramePr>
        <p:xfrm>
          <a:off x="6432326" y="2208213"/>
          <a:ext cx="2349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0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32326" y="2208213"/>
                        <a:ext cx="234950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11307"/>
              </p:ext>
            </p:extLst>
          </p:nvPr>
        </p:nvGraphicFramePr>
        <p:xfrm>
          <a:off x="7857669" y="1936975"/>
          <a:ext cx="295053" cy="31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1" name="Equation" r:id="rId25" imgW="88560" imgH="164880" progId="Equation.DSMT4">
                  <p:embed/>
                </p:oleObj>
              </mc:Choice>
              <mc:Fallback>
                <p:oleObj name="Equation" r:id="rId25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857669" y="1936975"/>
                        <a:ext cx="295053" cy="316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39960"/>
              </p:ext>
            </p:extLst>
          </p:nvPr>
        </p:nvGraphicFramePr>
        <p:xfrm>
          <a:off x="9169400" y="2174875"/>
          <a:ext cx="3429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2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169400" y="2174875"/>
                        <a:ext cx="342900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792170"/>
              </p:ext>
            </p:extLst>
          </p:nvPr>
        </p:nvGraphicFramePr>
        <p:xfrm>
          <a:off x="10660063" y="2502803"/>
          <a:ext cx="385778" cy="33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3" name="Equation" r:id="rId29" imgW="190440" imgH="164880" progId="Equation.DSMT4">
                  <p:embed/>
                </p:oleObj>
              </mc:Choice>
              <mc:Fallback>
                <p:oleObj name="Equation" r:id="rId29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660063" y="2502803"/>
                        <a:ext cx="385778" cy="33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5390021" y="2471033"/>
            <a:ext cx="961795" cy="28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6624682" y="2144468"/>
            <a:ext cx="1154834" cy="26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>
            <a:off x="8152723" y="2144477"/>
            <a:ext cx="962247" cy="174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/>
          <p:nvPr/>
        </p:nvCxnSpPr>
        <p:spPr>
          <a:xfrm>
            <a:off x="9520483" y="2416603"/>
            <a:ext cx="1066800" cy="23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721601" y="2956891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Hàm số đồng biến trên mỗi khoảng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9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80916"/>
              </p:ext>
            </p:extLst>
          </p:nvPr>
        </p:nvGraphicFramePr>
        <p:xfrm>
          <a:off x="5224457" y="3017838"/>
          <a:ext cx="1882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4" name="Equation" r:id="rId31" imgW="1054080" imgH="203040" progId="Equation.DSMT4">
                  <p:embed/>
                </p:oleObj>
              </mc:Choice>
              <mc:Fallback>
                <p:oleObj name="Equation" r:id="rId31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224457" y="3017838"/>
                        <a:ext cx="188277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040"/>
          <p:cNvSpPr/>
          <p:nvPr/>
        </p:nvSpPr>
        <p:spPr>
          <a:xfrm>
            <a:off x="827584" y="3351012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nghịch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biến trên mỗi khoảng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2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7954"/>
              </p:ext>
            </p:extLst>
          </p:nvPr>
        </p:nvGraphicFramePr>
        <p:xfrm>
          <a:off x="4517336" y="3443741"/>
          <a:ext cx="16891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5" name="Equation" r:id="rId33" imgW="965160" imgH="203040" progId="Equation.DSMT4">
                  <p:embed/>
                </p:oleObj>
              </mc:Choice>
              <mc:Fallback>
                <p:oleObj name="Equation" r:id="rId33" imgW="965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517336" y="3443741"/>
                        <a:ext cx="1689100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80"/>
          <p:cNvGrpSpPr>
            <a:grpSpLocks/>
          </p:cNvGrpSpPr>
          <p:nvPr/>
        </p:nvGrpSpPr>
        <p:grpSpPr bwMode="auto">
          <a:xfrm>
            <a:off x="3810098" y="3289579"/>
            <a:ext cx="8134030" cy="3414740"/>
            <a:chOff x="48" y="351"/>
            <a:chExt cx="5459" cy="2590"/>
          </a:xfrm>
        </p:grpSpPr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96" y="1791"/>
              <a:ext cx="5232" cy="0"/>
            </a:xfrm>
            <a:prstGeom prst="line">
              <a:avLst/>
            </a:prstGeom>
            <a:ln w="9525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H="1" flipV="1">
              <a:off x="2784" y="495"/>
              <a:ext cx="0" cy="2389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2085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1509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3840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2670" y="2472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4965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59" name="Text Box 42"/>
            <p:cNvSpPr txBox="1">
              <a:spLocks noChangeArrowheads="1"/>
            </p:cNvSpPr>
            <p:nvPr/>
          </p:nvSpPr>
          <p:spPr bwMode="auto">
            <a:xfrm>
              <a:off x="4389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933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61" name="Text Box 44"/>
            <p:cNvSpPr txBox="1">
              <a:spLocks noChangeArrowheads="1"/>
            </p:cNvSpPr>
            <p:nvPr/>
          </p:nvSpPr>
          <p:spPr bwMode="auto">
            <a:xfrm>
              <a:off x="357" y="1599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2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290038"/>
                </p:ext>
              </p:extLst>
            </p:nvPr>
          </p:nvGraphicFramePr>
          <p:xfrm>
            <a:off x="1968" y="1839"/>
            <a:ext cx="32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76" name="Equation" r:id="rId35" imgW="520560" imgH="825480" progId="Equation.DSMT4">
                    <p:embed/>
                  </p:oleObj>
                </mc:Choice>
                <mc:Fallback>
                  <p:oleObj name="Equation" r:id="rId35" imgW="5205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39"/>
                          <a:ext cx="32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46"/>
            <p:cNvSpPr txBox="1">
              <a:spLocks noChangeArrowheads="1"/>
            </p:cNvSpPr>
            <p:nvPr/>
          </p:nvSpPr>
          <p:spPr bwMode="auto">
            <a:xfrm>
              <a:off x="2670" y="753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4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5464446"/>
                </p:ext>
              </p:extLst>
            </p:nvPr>
          </p:nvGraphicFramePr>
          <p:xfrm>
            <a:off x="1456" y="2031"/>
            <a:ext cx="27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77" name="Equation" r:id="rId37" imgW="431640" imgH="228600" progId="Equation.DSMT4">
                    <p:embed/>
                  </p:oleObj>
                </mc:Choice>
                <mc:Fallback>
                  <p:oleObj name="Equation" r:id="rId37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2031"/>
                          <a:ext cx="27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150283"/>
                </p:ext>
              </p:extLst>
            </p:nvPr>
          </p:nvGraphicFramePr>
          <p:xfrm>
            <a:off x="768" y="1839"/>
            <a:ext cx="43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78" name="Equation" r:id="rId39" imgW="685800" imgH="825480" progId="Equation.DSMT4">
                    <p:embed/>
                  </p:oleObj>
                </mc:Choice>
                <mc:Fallback>
                  <p:oleObj name="Equation" r:id="rId39" imgW="6858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839"/>
                          <a:ext cx="432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310390"/>
                </p:ext>
              </p:extLst>
            </p:nvPr>
          </p:nvGraphicFramePr>
          <p:xfrm>
            <a:off x="240" y="1935"/>
            <a:ext cx="38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79" name="Equation" r:id="rId41" imgW="609480" imgH="317160" progId="Equation.DSMT4">
                    <p:embed/>
                  </p:oleObj>
                </mc:Choice>
                <mc:Fallback>
                  <p:oleObj name="Equation" r:id="rId41" imgW="609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935"/>
                          <a:ext cx="38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311526"/>
                </p:ext>
              </p:extLst>
            </p:nvPr>
          </p:nvGraphicFramePr>
          <p:xfrm>
            <a:off x="3232" y="1799"/>
            <a:ext cx="17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80" name="Equation" r:id="rId43" imgW="279360" imgH="825480" progId="Equation.DSMT4">
                    <p:embed/>
                  </p:oleObj>
                </mc:Choice>
                <mc:Fallback>
                  <p:oleObj name="Equation" r:id="rId43" imgW="2793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" y="1799"/>
                          <a:ext cx="17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3216" y="1608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graphicFrame>
          <p:nvGraphicFramePr>
            <p:cNvPr id="69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539613"/>
                </p:ext>
              </p:extLst>
            </p:nvPr>
          </p:nvGraphicFramePr>
          <p:xfrm>
            <a:off x="3888" y="1887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81" name="Equation" r:id="rId45" imgW="228600" imgH="228600" progId="Equation.DSMT4">
                    <p:embed/>
                  </p:oleObj>
                </mc:Choice>
                <mc:Fallback>
                  <p:oleObj name="Equation" r:id="rId45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887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664554"/>
                </p:ext>
              </p:extLst>
            </p:nvPr>
          </p:nvGraphicFramePr>
          <p:xfrm>
            <a:off x="4328" y="1839"/>
            <a:ext cx="28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82" name="Equation" r:id="rId47" imgW="444240" imgH="825480" progId="Equation.DSMT4">
                    <p:embed/>
                  </p:oleObj>
                </mc:Choice>
                <mc:Fallback>
                  <p:oleObj name="Equation" r:id="rId47" imgW="44424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8" y="1839"/>
                          <a:ext cx="280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3558697"/>
                </p:ext>
              </p:extLst>
            </p:nvPr>
          </p:nvGraphicFramePr>
          <p:xfrm>
            <a:off x="4872" y="1887"/>
            <a:ext cx="2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83" name="Equation" r:id="rId49" imgW="419040" imgH="317160" progId="Equation.DSMT4">
                    <p:embed/>
                  </p:oleObj>
                </mc:Choice>
                <mc:Fallback>
                  <p:oleObj name="Equation" r:id="rId49" imgW="41904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1887"/>
                          <a:ext cx="2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 Box 55"/>
            <p:cNvSpPr txBox="1">
              <a:spLocks noChangeArrowheads="1"/>
            </p:cNvSpPr>
            <p:nvPr/>
          </p:nvSpPr>
          <p:spPr bwMode="auto">
            <a:xfrm>
              <a:off x="5292" y="1695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3" name="Text Box 56"/>
            <p:cNvSpPr txBox="1">
              <a:spLocks noChangeArrowheads="1"/>
            </p:cNvSpPr>
            <p:nvPr/>
          </p:nvSpPr>
          <p:spPr bwMode="auto">
            <a:xfrm>
              <a:off x="2784" y="351"/>
              <a:ext cx="21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4" name="Text Box 57"/>
            <p:cNvSpPr txBox="1">
              <a:spLocks noChangeArrowheads="1"/>
            </p:cNvSpPr>
            <p:nvPr/>
          </p:nvSpPr>
          <p:spPr bwMode="auto">
            <a:xfrm>
              <a:off x="2566" y="655"/>
              <a:ext cx="2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" name="Text Box 58"/>
            <p:cNvSpPr txBox="1">
              <a:spLocks noChangeArrowheads="1"/>
            </p:cNvSpPr>
            <p:nvPr/>
          </p:nvSpPr>
          <p:spPr bwMode="auto">
            <a:xfrm>
              <a:off x="2483" y="2591"/>
              <a:ext cx="29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6" name="Line 59"/>
            <p:cNvSpPr>
              <a:spLocks noChangeShapeType="1"/>
            </p:cNvSpPr>
            <p:nvPr/>
          </p:nvSpPr>
          <p:spPr bwMode="auto">
            <a:xfrm>
              <a:off x="48" y="927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0"/>
            <p:cNvSpPr>
              <a:spLocks noChangeShapeType="1"/>
            </p:cNvSpPr>
            <p:nvPr/>
          </p:nvSpPr>
          <p:spPr bwMode="auto">
            <a:xfrm>
              <a:off x="144" y="2655"/>
              <a:ext cx="528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61"/>
            <p:cNvSpPr txBox="1">
              <a:spLocks noChangeArrowheads="1"/>
            </p:cNvSpPr>
            <p:nvPr/>
          </p:nvSpPr>
          <p:spPr bwMode="auto">
            <a:xfrm>
              <a:off x="2670" y="1617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9" name="Text Box 62"/>
            <p:cNvSpPr txBox="1">
              <a:spLocks noChangeArrowheads="1"/>
            </p:cNvSpPr>
            <p:nvPr/>
          </p:nvSpPr>
          <p:spPr bwMode="auto">
            <a:xfrm>
              <a:off x="2534" y="1512"/>
              <a:ext cx="2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475" y="943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>
              <a:off x="1634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7"/>
            <p:cNvSpPr>
              <a:spLocks noChangeShapeType="1"/>
            </p:cNvSpPr>
            <p:nvPr/>
          </p:nvSpPr>
          <p:spPr bwMode="auto">
            <a:xfrm>
              <a:off x="3959" y="1791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69"/>
            <p:cNvSpPr txBox="1">
              <a:spLocks noChangeArrowheads="1"/>
            </p:cNvSpPr>
            <p:nvPr/>
          </p:nvSpPr>
          <p:spPr bwMode="auto">
            <a:xfrm>
              <a:off x="366" y="735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5" name="Text Box 70"/>
            <p:cNvSpPr txBox="1">
              <a:spLocks noChangeArrowheads="1"/>
            </p:cNvSpPr>
            <p:nvPr/>
          </p:nvSpPr>
          <p:spPr bwMode="auto">
            <a:xfrm>
              <a:off x="1534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6" name="Text Box 71"/>
            <p:cNvSpPr txBox="1">
              <a:spLocks noChangeArrowheads="1"/>
            </p:cNvSpPr>
            <p:nvPr/>
          </p:nvSpPr>
          <p:spPr bwMode="auto">
            <a:xfrm>
              <a:off x="3857" y="2463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87" name="Text Box 72"/>
            <p:cNvSpPr txBox="1">
              <a:spLocks noChangeArrowheads="1"/>
            </p:cNvSpPr>
            <p:nvPr/>
          </p:nvSpPr>
          <p:spPr bwMode="auto">
            <a:xfrm>
              <a:off x="2673" y="762"/>
              <a:ext cx="23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88" name="Freeform 79"/>
          <p:cNvSpPr>
            <a:spLocks/>
          </p:cNvSpPr>
          <p:nvPr/>
        </p:nvSpPr>
        <p:spPr bwMode="auto">
          <a:xfrm>
            <a:off x="3509395" y="3963938"/>
            <a:ext cx="7095530" cy="2436859"/>
          </a:xfrm>
          <a:custGeom>
            <a:avLst/>
            <a:gdLst>
              <a:gd name="T0" fmla="*/ 0 w 4848"/>
              <a:gd name="T1" fmla="*/ 2147483646 h 1888"/>
              <a:gd name="T2" fmla="*/ 1627137596 w 4848"/>
              <a:gd name="T3" fmla="*/ 237851035 h 1888"/>
              <a:gd name="T4" fmla="*/ 2147483646 w 4848"/>
              <a:gd name="T5" fmla="*/ 2147483646 h 1888"/>
              <a:gd name="T6" fmla="*/ 2147483646 w 4848"/>
              <a:gd name="T7" fmla="*/ 237851035 h 1888"/>
              <a:gd name="T8" fmla="*/ 2147483646 w 4848"/>
              <a:gd name="T9" fmla="*/ 2147483646 h 1888"/>
              <a:gd name="T10" fmla="*/ 2147483646 w 4848"/>
              <a:gd name="T11" fmla="*/ 1189258324 h 1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1888"/>
              <a:gd name="T20" fmla="*/ 4848 w 4848"/>
              <a:gd name="T21" fmla="*/ 1888 h 1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1888">
                <a:moveTo>
                  <a:pt x="0" y="1248"/>
                </a:moveTo>
                <a:cubicBezTo>
                  <a:pt x="184" y="624"/>
                  <a:pt x="368" y="0"/>
                  <a:pt x="672" y="96"/>
                </a:cubicBezTo>
                <a:cubicBezTo>
                  <a:pt x="976" y="192"/>
                  <a:pt x="1440" y="1824"/>
                  <a:pt x="1824" y="1824"/>
                </a:cubicBezTo>
                <a:cubicBezTo>
                  <a:pt x="2208" y="1824"/>
                  <a:pt x="2592" y="96"/>
                  <a:pt x="2976" y="96"/>
                </a:cubicBezTo>
                <a:cubicBezTo>
                  <a:pt x="3360" y="96"/>
                  <a:pt x="3816" y="1760"/>
                  <a:pt x="4128" y="1824"/>
                </a:cubicBezTo>
                <a:cubicBezTo>
                  <a:pt x="4440" y="1888"/>
                  <a:pt x="4644" y="1184"/>
                  <a:pt x="4848" y="4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  <p:bldP spid="1037" grpId="0"/>
      <p:bldP spid="1041" grpId="0"/>
      <p:bldP spid="88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6239</TotalTime>
  <Words>4579</Words>
  <Application>Microsoft Office PowerPoint</Application>
  <PresentationFormat>Custom</PresentationFormat>
  <Paragraphs>988</Paragraphs>
  <Slides>77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Cover and End Slide Master</vt:lpstr>
      <vt:lpstr>Contents Slide Master</vt:lpstr>
      <vt:lpstr>Section Break Slide Master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LAptop</cp:lastModifiedBy>
  <cp:revision>494</cp:revision>
  <dcterms:created xsi:type="dcterms:W3CDTF">2018-04-24T17:14:44Z</dcterms:created>
  <dcterms:modified xsi:type="dcterms:W3CDTF">2020-11-15T03:41:58Z</dcterms:modified>
</cp:coreProperties>
</file>