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2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1" r:id="rId2"/>
    <p:sldId id="358" r:id="rId3"/>
    <p:sldId id="359" r:id="rId4"/>
    <p:sldId id="318" r:id="rId5"/>
    <p:sldId id="332" r:id="rId6"/>
    <p:sldId id="360" r:id="rId7"/>
    <p:sldId id="367" r:id="rId8"/>
    <p:sldId id="369" r:id="rId9"/>
    <p:sldId id="361" r:id="rId10"/>
    <p:sldId id="363" r:id="rId11"/>
    <p:sldId id="362" r:id="rId12"/>
    <p:sldId id="364" r:id="rId13"/>
    <p:sldId id="365" r:id="rId14"/>
    <p:sldId id="366" r:id="rId15"/>
    <p:sldId id="370" r:id="rId16"/>
    <p:sldId id="368" r:id="rId17"/>
    <p:sldId id="374" r:id="rId18"/>
    <p:sldId id="375" r:id="rId19"/>
    <p:sldId id="376" r:id="rId20"/>
    <p:sldId id="377" r:id="rId21"/>
    <p:sldId id="378" r:id="rId22"/>
    <p:sldId id="379" r:id="rId23"/>
    <p:sldId id="380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352E5DB-5E90-4797-9C51-733C685538B4}">
          <p14:sldIdLst>
            <p14:sldId id="331"/>
            <p14:sldId id="358"/>
            <p14:sldId id="359"/>
            <p14:sldId id="318"/>
            <p14:sldId id="332"/>
            <p14:sldId id="360"/>
            <p14:sldId id="367"/>
            <p14:sldId id="369"/>
            <p14:sldId id="361"/>
            <p14:sldId id="363"/>
            <p14:sldId id="362"/>
            <p14:sldId id="364"/>
            <p14:sldId id="365"/>
            <p14:sldId id="366"/>
            <p14:sldId id="370"/>
            <p14:sldId id="368"/>
            <p14:sldId id="374"/>
            <p14:sldId id="375"/>
            <p14:sldId id="376"/>
            <p14:sldId id="377"/>
            <p14:sldId id="378"/>
            <p14:sldId id="379"/>
            <p14:sldId id="3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19"/>
    <a:srgbClr val="FFBF19"/>
    <a:srgbClr val="F8F8F8"/>
    <a:srgbClr val="58DA64"/>
    <a:srgbClr val="F424B9"/>
    <a:srgbClr val="CFEFDC"/>
    <a:srgbClr val="D038FA"/>
    <a:srgbClr val="4495EE"/>
    <a:srgbClr val="A5F424"/>
    <a:srgbClr val="31A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18" autoAdjust="0"/>
    <p:restoredTop sz="94533" autoAdjust="0"/>
  </p:normalViewPr>
  <p:slideViewPr>
    <p:cSldViewPr>
      <p:cViewPr>
        <p:scale>
          <a:sx n="96" d="100"/>
          <a:sy n="96" d="100"/>
        </p:scale>
        <p:origin x="-1349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18" Type="http://schemas.openxmlformats.org/officeDocument/2006/relationships/image" Target="../media/image7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17" Type="http://schemas.openxmlformats.org/officeDocument/2006/relationships/image" Target="../media/image72.wmf"/><Relationship Id="rId2" Type="http://schemas.openxmlformats.org/officeDocument/2006/relationships/image" Target="../media/image57.wmf"/><Relationship Id="rId16" Type="http://schemas.openxmlformats.org/officeDocument/2006/relationships/image" Target="../media/image71.wmf"/><Relationship Id="rId20" Type="http://schemas.openxmlformats.org/officeDocument/2006/relationships/image" Target="../media/image75.wmf"/><Relationship Id="rId1" Type="http://schemas.openxmlformats.org/officeDocument/2006/relationships/image" Target="../media/image44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5" Type="http://schemas.openxmlformats.org/officeDocument/2006/relationships/image" Target="../media/image70.wmf"/><Relationship Id="rId10" Type="http://schemas.openxmlformats.org/officeDocument/2006/relationships/image" Target="../media/image65.wmf"/><Relationship Id="rId19" Type="http://schemas.openxmlformats.org/officeDocument/2006/relationships/image" Target="../media/image74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7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64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90.wmf"/><Relationship Id="rId7" Type="http://schemas.openxmlformats.org/officeDocument/2006/relationships/image" Target="../media/image6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AA7450-7A25-4792-9333-EF6E80446A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1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283E-B70B-4161-AF7C-6EB56EC4DB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3" name="Picture 581" descr="do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13525"/>
            <a:ext cx="2133600" cy="168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3525"/>
            <a:ext cx="2895600" cy="1682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13525"/>
            <a:ext cx="2133600" cy="168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040AFF-1CF0-41B6-86BE-C703C07B21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gray">
          <a:xfrm>
            <a:off x="5153025" y="492125"/>
            <a:ext cx="2130425" cy="21415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4837113" y="196850"/>
            <a:ext cx="2725737" cy="2736850"/>
            <a:chOff x="3047" y="124"/>
            <a:chExt cx="1717" cy="1724"/>
          </a:xfrm>
        </p:grpSpPr>
        <p:sp>
          <p:nvSpPr>
            <p:cNvPr id="3083" name="Freeform 11"/>
            <p:cNvSpPr>
              <a:spLocks/>
            </p:cNvSpPr>
            <p:nvPr userDrawn="1"/>
          </p:nvSpPr>
          <p:spPr bwMode="gray">
            <a:xfrm>
              <a:off x="3047" y="124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5764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gray">
            <a:xfrm flipV="1">
              <a:off x="3047" y="998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1644650" y="2438400"/>
            <a:ext cx="1031875" cy="1035050"/>
            <a:chOff x="3047" y="124"/>
            <a:chExt cx="1717" cy="1724"/>
          </a:xfrm>
        </p:grpSpPr>
        <p:sp>
          <p:nvSpPr>
            <p:cNvPr id="3095" name="Freeform 23"/>
            <p:cNvSpPr>
              <a:spLocks/>
            </p:cNvSpPr>
            <p:nvPr userDrawn="1"/>
          </p:nvSpPr>
          <p:spPr bwMode="gray">
            <a:xfrm>
              <a:off x="3047" y="124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flipV="1">
              <a:off x="3047" y="998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7" name="Oval 25"/>
          <p:cNvSpPr>
            <a:spLocks noChangeArrowheads="1"/>
          </p:cNvSpPr>
          <p:nvPr/>
        </p:nvSpPr>
        <p:spPr bwMode="gray">
          <a:xfrm>
            <a:off x="1771650" y="2559050"/>
            <a:ext cx="787400" cy="7874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gray">
          <a:xfrm>
            <a:off x="981075" y="523875"/>
            <a:ext cx="609600" cy="609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gray">
          <a:xfrm>
            <a:off x="4146550" y="3022600"/>
            <a:ext cx="1397000" cy="13970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5764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gray">
          <a:xfrm>
            <a:off x="914400" y="4162425"/>
            <a:ext cx="1143000" cy="1143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gray">
          <a:xfrm>
            <a:off x="6172200" y="4622800"/>
            <a:ext cx="660400" cy="660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gray">
          <a:xfrm flipV="1">
            <a:off x="0" y="2946400"/>
            <a:ext cx="1733550" cy="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gray">
          <a:xfrm flipV="1">
            <a:off x="0" y="2986088"/>
            <a:ext cx="1692275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714375" y="3963988"/>
            <a:ext cx="1530350" cy="1533525"/>
            <a:chOff x="3047" y="124"/>
            <a:chExt cx="1717" cy="1724"/>
          </a:xfrm>
        </p:grpSpPr>
        <p:sp>
          <p:nvSpPr>
            <p:cNvPr id="3106" name="Freeform 34"/>
            <p:cNvSpPr>
              <a:spLocks/>
            </p:cNvSpPr>
            <p:nvPr userDrawn="1"/>
          </p:nvSpPr>
          <p:spPr bwMode="gray">
            <a:xfrm>
              <a:off x="3047" y="124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5451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gray">
            <a:xfrm flipV="1">
              <a:off x="3047" y="998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3929063" y="2813050"/>
            <a:ext cx="1812925" cy="1816100"/>
            <a:chOff x="3047" y="124"/>
            <a:chExt cx="1717" cy="1724"/>
          </a:xfrm>
        </p:grpSpPr>
        <p:sp>
          <p:nvSpPr>
            <p:cNvPr id="3111" name="Freeform 39"/>
            <p:cNvSpPr>
              <a:spLocks/>
            </p:cNvSpPr>
            <p:nvPr userDrawn="1"/>
          </p:nvSpPr>
          <p:spPr bwMode="gray">
            <a:xfrm>
              <a:off x="3047" y="124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gray">
            <a:xfrm flipV="1">
              <a:off x="3047" y="998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5" name="Group 43"/>
          <p:cNvGrpSpPr>
            <a:grpSpLocks/>
          </p:cNvGrpSpPr>
          <p:nvPr/>
        </p:nvGrpSpPr>
        <p:grpSpPr bwMode="auto">
          <a:xfrm>
            <a:off x="6065838" y="4518025"/>
            <a:ext cx="863600" cy="866775"/>
            <a:chOff x="3047" y="124"/>
            <a:chExt cx="1717" cy="1724"/>
          </a:xfrm>
        </p:grpSpPr>
        <p:sp>
          <p:nvSpPr>
            <p:cNvPr id="3116" name="Freeform 44"/>
            <p:cNvSpPr>
              <a:spLocks/>
            </p:cNvSpPr>
            <p:nvPr userDrawn="1"/>
          </p:nvSpPr>
          <p:spPr bwMode="gray">
            <a:xfrm>
              <a:off x="3047" y="124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gray">
            <a:xfrm flipV="1">
              <a:off x="3047" y="998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9" name="Line 47"/>
          <p:cNvSpPr>
            <a:spLocks noChangeShapeType="1"/>
          </p:cNvSpPr>
          <p:nvPr/>
        </p:nvSpPr>
        <p:spPr bwMode="gray">
          <a:xfrm flipV="1">
            <a:off x="6878638" y="4924425"/>
            <a:ext cx="22637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 flipV="1">
            <a:off x="6862763" y="4960938"/>
            <a:ext cx="22828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1" name="Group 49"/>
          <p:cNvGrpSpPr>
            <a:grpSpLocks/>
          </p:cNvGrpSpPr>
          <p:nvPr/>
        </p:nvGrpSpPr>
        <p:grpSpPr bwMode="auto">
          <a:xfrm>
            <a:off x="858838" y="398463"/>
            <a:ext cx="847725" cy="850900"/>
            <a:chOff x="3047" y="124"/>
            <a:chExt cx="1717" cy="1724"/>
          </a:xfrm>
        </p:grpSpPr>
        <p:sp>
          <p:nvSpPr>
            <p:cNvPr id="3122" name="Freeform 50"/>
            <p:cNvSpPr>
              <a:spLocks/>
            </p:cNvSpPr>
            <p:nvPr userDrawn="1"/>
          </p:nvSpPr>
          <p:spPr bwMode="gray">
            <a:xfrm>
              <a:off x="3047" y="124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gray">
            <a:xfrm flipV="1">
              <a:off x="3047" y="998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4" name="Line 52"/>
          <p:cNvSpPr>
            <a:spLocks noChangeShapeType="1"/>
          </p:cNvSpPr>
          <p:nvPr/>
        </p:nvSpPr>
        <p:spPr bwMode="gray">
          <a:xfrm flipV="1">
            <a:off x="0" y="804863"/>
            <a:ext cx="9334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flipV="1">
            <a:off x="3175" y="838200"/>
            <a:ext cx="927100" cy="6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7" name="Group 55"/>
          <p:cNvGrpSpPr>
            <a:grpSpLocks/>
          </p:cNvGrpSpPr>
          <p:nvPr/>
        </p:nvGrpSpPr>
        <p:grpSpPr bwMode="auto">
          <a:xfrm>
            <a:off x="7848600" y="2057400"/>
            <a:ext cx="1279525" cy="1282700"/>
            <a:chOff x="3047" y="124"/>
            <a:chExt cx="1717" cy="1724"/>
          </a:xfrm>
        </p:grpSpPr>
        <p:sp>
          <p:nvSpPr>
            <p:cNvPr id="3128" name="Freeform 56"/>
            <p:cNvSpPr>
              <a:spLocks/>
            </p:cNvSpPr>
            <p:nvPr userDrawn="1"/>
          </p:nvSpPr>
          <p:spPr bwMode="gray">
            <a:xfrm>
              <a:off x="3047" y="124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7"/>
            <p:cNvSpPr>
              <a:spLocks/>
            </p:cNvSpPr>
            <p:nvPr userDrawn="1"/>
          </p:nvSpPr>
          <p:spPr bwMode="gray">
            <a:xfrm flipV="1">
              <a:off x="3047" y="998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0" name="Oval 58"/>
          <p:cNvSpPr>
            <a:spLocks noChangeArrowheads="1"/>
          </p:cNvSpPr>
          <p:nvPr/>
        </p:nvSpPr>
        <p:spPr bwMode="gray">
          <a:xfrm>
            <a:off x="8004175" y="2206625"/>
            <a:ext cx="977900" cy="9779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4" name="Oval 582"/>
          <p:cNvSpPr>
            <a:spLocks noChangeArrowheads="1"/>
          </p:cNvSpPr>
          <p:nvPr/>
        </p:nvSpPr>
        <p:spPr bwMode="gray">
          <a:xfrm>
            <a:off x="5153025" y="492125"/>
            <a:ext cx="2130425" cy="2141538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" name="Oval 583"/>
          <p:cNvSpPr>
            <a:spLocks noChangeArrowheads="1"/>
          </p:cNvSpPr>
          <p:nvPr/>
        </p:nvSpPr>
        <p:spPr bwMode="gray">
          <a:xfrm>
            <a:off x="4152900" y="3022600"/>
            <a:ext cx="1397000" cy="1397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58" name="Group 586"/>
          <p:cNvGrpSpPr>
            <a:grpSpLocks/>
          </p:cNvGrpSpPr>
          <p:nvPr/>
        </p:nvGrpSpPr>
        <p:grpSpPr bwMode="auto">
          <a:xfrm>
            <a:off x="2427288" y="5865813"/>
            <a:ext cx="758825" cy="762000"/>
            <a:chOff x="3047" y="124"/>
            <a:chExt cx="1717" cy="1724"/>
          </a:xfrm>
        </p:grpSpPr>
        <p:sp>
          <p:nvSpPr>
            <p:cNvPr id="3659" name="Freeform 587"/>
            <p:cNvSpPr>
              <a:spLocks/>
            </p:cNvSpPr>
            <p:nvPr userDrawn="1"/>
          </p:nvSpPr>
          <p:spPr bwMode="gray">
            <a:xfrm>
              <a:off x="3047" y="124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0" name="Freeform 588"/>
            <p:cNvSpPr>
              <a:spLocks/>
            </p:cNvSpPr>
            <p:nvPr userDrawn="1"/>
          </p:nvSpPr>
          <p:spPr bwMode="gray">
            <a:xfrm flipV="1">
              <a:off x="3047" y="998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61" name="Oval 589"/>
          <p:cNvSpPr>
            <a:spLocks noChangeArrowheads="1"/>
          </p:cNvSpPr>
          <p:nvPr/>
        </p:nvSpPr>
        <p:spPr bwMode="gray">
          <a:xfrm>
            <a:off x="2530475" y="5959475"/>
            <a:ext cx="565150" cy="5651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2" name="Line 590"/>
          <p:cNvSpPr>
            <a:spLocks noChangeShapeType="1"/>
          </p:cNvSpPr>
          <p:nvPr/>
        </p:nvSpPr>
        <p:spPr bwMode="gray">
          <a:xfrm flipV="1">
            <a:off x="0" y="6234113"/>
            <a:ext cx="2481263" cy="158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3" name="Line 591"/>
          <p:cNvSpPr>
            <a:spLocks noChangeShapeType="1"/>
          </p:cNvSpPr>
          <p:nvPr/>
        </p:nvSpPr>
        <p:spPr bwMode="gray">
          <a:xfrm flipV="1">
            <a:off x="-7938" y="6262688"/>
            <a:ext cx="2493963" cy="238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73" name="Rectangle 601"/>
          <p:cNvSpPr>
            <a:spLocks noChangeArrowheads="1"/>
          </p:cNvSpPr>
          <p:nvPr/>
        </p:nvSpPr>
        <p:spPr bwMode="gray">
          <a:xfrm>
            <a:off x="0" y="5638800"/>
            <a:ext cx="9144000" cy="990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4" name="Rectangle 602"/>
          <p:cNvSpPr>
            <a:spLocks noGrp="1" noChangeArrowheads="1"/>
          </p:cNvSpPr>
          <p:nvPr>
            <p:ph type="ctrTitle"/>
          </p:nvPr>
        </p:nvSpPr>
        <p:spPr>
          <a:xfrm>
            <a:off x="533400" y="5845175"/>
            <a:ext cx="8077200" cy="708025"/>
          </a:xfrm>
        </p:spPr>
        <p:txBody>
          <a:bodyPr/>
          <a:lstStyle>
            <a:lvl1pPr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75" name="Rectangle 603"/>
          <p:cNvSpPr>
            <a:spLocks noChangeArrowheads="1"/>
          </p:cNvSpPr>
          <p:nvPr/>
        </p:nvSpPr>
        <p:spPr bwMode="gray">
          <a:xfrm>
            <a:off x="0" y="1524000"/>
            <a:ext cx="5072063" cy="746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51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" name="Rectangle 604"/>
          <p:cNvSpPr>
            <a:spLocks noChangeArrowheads="1"/>
          </p:cNvSpPr>
          <p:nvPr/>
        </p:nvSpPr>
        <p:spPr bwMode="gray">
          <a:xfrm>
            <a:off x="0" y="1587500"/>
            <a:ext cx="5072063" cy="7461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7882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7" name="Rectangle 605"/>
          <p:cNvSpPr>
            <a:spLocks noChangeArrowheads="1"/>
          </p:cNvSpPr>
          <p:nvPr/>
        </p:nvSpPr>
        <p:spPr bwMode="gray">
          <a:xfrm>
            <a:off x="5600700" y="3673475"/>
            <a:ext cx="3543300" cy="746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51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8" name="Rectangle 606"/>
          <p:cNvSpPr>
            <a:spLocks noChangeArrowheads="1"/>
          </p:cNvSpPr>
          <p:nvPr/>
        </p:nvSpPr>
        <p:spPr bwMode="gray">
          <a:xfrm>
            <a:off x="5600700" y="3736975"/>
            <a:ext cx="3543300" cy="7461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7882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38800" y="3733800"/>
            <a:ext cx="3124200" cy="3048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679" name="Rectangle 607"/>
          <p:cNvSpPr>
            <a:spLocks noChangeArrowheads="1"/>
          </p:cNvSpPr>
          <p:nvPr/>
        </p:nvSpPr>
        <p:spPr bwMode="gray">
          <a:xfrm>
            <a:off x="0" y="4660900"/>
            <a:ext cx="847725" cy="746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51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0" name="Rectangle 608"/>
          <p:cNvSpPr>
            <a:spLocks noChangeArrowheads="1"/>
          </p:cNvSpPr>
          <p:nvPr/>
        </p:nvSpPr>
        <p:spPr bwMode="gray">
          <a:xfrm>
            <a:off x="0" y="4724400"/>
            <a:ext cx="842963" cy="7461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7882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3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4" grpId="0" animBg="1"/>
      <p:bldP spid="3655" grpId="0" animBg="1"/>
      <p:bldP spid="3673" grpId="0" animBg="1"/>
      <p:bldP spid="36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6D96C-571E-4A7E-8F90-4454ED9FF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F9DDC-F75C-43F2-B936-3B10FDE41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228600"/>
            <a:ext cx="7620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48425"/>
            <a:ext cx="609600" cy="257175"/>
          </a:xfrm>
        </p:spPr>
        <p:txBody>
          <a:bodyPr/>
          <a:lstStyle>
            <a:lvl1pPr>
              <a:defRPr/>
            </a:lvl1pPr>
          </a:lstStyle>
          <a:p>
            <a:fld id="{95BA7BD6-A80E-40AB-85FB-B0A8E6DB9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641867-4B63-4BE9-A468-DD25FA8CF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83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CC338A-823D-46B1-8D7D-1DC3635D3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3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F743385-7FCD-4D15-8A46-EB1D8BE13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601A8-7932-4D8E-A574-DB0402547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783A-B617-4CDE-A7B0-60044F841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BCF63-BB8C-4D47-A8A6-FF232F754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5FB70-433F-4BE8-B616-049D35B0D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08B09-E3DD-414B-8AFD-E85440B03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4EC0B-199C-4624-AE41-10E22E6E1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61FA9-07CC-47CF-93B8-26D2E82C75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39" Type="http://schemas.openxmlformats.org/officeDocument/2006/relationships/tags" Target="../tags/tag25.xml"/><Relationship Id="rId21" Type="http://schemas.openxmlformats.org/officeDocument/2006/relationships/tags" Target="../tags/tag7.xml"/><Relationship Id="rId34" Type="http://schemas.openxmlformats.org/officeDocument/2006/relationships/tags" Target="../tags/tag20.xml"/><Relationship Id="rId42" Type="http://schemas.openxmlformats.org/officeDocument/2006/relationships/tags" Target="../tags/tag28.xml"/><Relationship Id="rId47" Type="http://schemas.openxmlformats.org/officeDocument/2006/relationships/tags" Target="../tags/tag33.xml"/><Relationship Id="rId50" Type="http://schemas.openxmlformats.org/officeDocument/2006/relationships/tags" Target="../tags/tag36.xml"/><Relationship Id="rId55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33" Type="http://schemas.openxmlformats.org/officeDocument/2006/relationships/tags" Target="../tags/tag19.xml"/><Relationship Id="rId38" Type="http://schemas.openxmlformats.org/officeDocument/2006/relationships/tags" Target="../tags/tag24.xml"/><Relationship Id="rId46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29" Type="http://schemas.openxmlformats.org/officeDocument/2006/relationships/tags" Target="../tags/tag15.xml"/><Relationship Id="rId41" Type="http://schemas.openxmlformats.org/officeDocument/2006/relationships/tags" Target="../tags/tag27.xml"/><Relationship Id="rId5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32" Type="http://schemas.openxmlformats.org/officeDocument/2006/relationships/tags" Target="../tags/tag18.xml"/><Relationship Id="rId37" Type="http://schemas.openxmlformats.org/officeDocument/2006/relationships/tags" Target="../tags/tag23.xml"/><Relationship Id="rId40" Type="http://schemas.openxmlformats.org/officeDocument/2006/relationships/tags" Target="../tags/tag26.xml"/><Relationship Id="rId45" Type="http://schemas.openxmlformats.org/officeDocument/2006/relationships/tags" Target="../tags/tag31.xml"/><Relationship Id="rId53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28" Type="http://schemas.openxmlformats.org/officeDocument/2006/relationships/tags" Target="../tags/tag14.xml"/><Relationship Id="rId36" Type="http://schemas.openxmlformats.org/officeDocument/2006/relationships/tags" Target="../tags/tag22.xml"/><Relationship Id="rId49" Type="http://schemas.openxmlformats.org/officeDocument/2006/relationships/tags" Target="../tags/tag3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31" Type="http://schemas.openxmlformats.org/officeDocument/2006/relationships/tags" Target="../tags/tag17.xml"/><Relationship Id="rId44" Type="http://schemas.openxmlformats.org/officeDocument/2006/relationships/tags" Target="../tags/tag30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Relationship Id="rId27" Type="http://schemas.openxmlformats.org/officeDocument/2006/relationships/tags" Target="../tags/tag13.xml"/><Relationship Id="rId30" Type="http://schemas.openxmlformats.org/officeDocument/2006/relationships/tags" Target="../tags/tag16.xml"/><Relationship Id="rId35" Type="http://schemas.openxmlformats.org/officeDocument/2006/relationships/tags" Target="../tags/tag21.xml"/><Relationship Id="rId43" Type="http://schemas.openxmlformats.org/officeDocument/2006/relationships/tags" Target="../tags/tag29.xml"/><Relationship Id="rId48" Type="http://schemas.openxmlformats.org/officeDocument/2006/relationships/tags" Target="../tags/tag34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7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ot3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1" name="Rectangle 87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0" y="6400800"/>
            <a:ext cx="91440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i="0" u="non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gray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gray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9"/>
            </p:custDataLst>
          </p:nvPr>
        </p:nvSpPr>
        <p:spPr bwMode="gray">
          <a:xfrm>
            <a:off x="60198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8F8F8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gray">
          <a:xfrm>
            <a:off x="4114800" y="6448425"/>
            <a:ext cx="609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B6F4D2-3D97-4EB6-91B6-880626DA17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>
            <p:custDataLst>
              <p:tags r:id="rId21"/>
            </p:custDataLst>
          </p:nvPr>
        </p:nvSpPr>
        <p:spPr bwMode="gray">
          <a:xfrm rot="5400000" flipV="1">
            <a:off x="8305800" y="190500"/>
            <a:ext cx="38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>
            <p:custDataLst>
              <p:tags r:id="rId22"/>
            </p:custDataLst>
          </p:nvPr>
        </p:nvSpPr>
        <p:spPr bwMode="gray">
          <a:xfrm rot="5400000" flipV="1">
            <a:off x="8269287" y="188913"/>
            <a:ext cx="377825" cy="0"/>
          </a:xfrm>
          <a:prstGeom prst="line">
            <a:avLst/>
          </a:prstGeom>
          <a:noFill/>
          <a:ln w="38100">
            <a:solidFill>
              <a:srgbClr val="E1E1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Oval 9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174038" y="460375"/>
            <a:ext cx="593725" cy="593725"/>
          </a:xfrm>
          <a:prstGeom prst="ellipse">
            <a:avLst/>
          </a:prstGeom>
          <a:blipFill dpi="0" rotWithShape="1">
            <a:blip r:embed="rId5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8077200" y="371475"/>
            <a:ext cx="768350" cy="771525"/>
            <a:chOff x="3047" y="124"/>
            <a:chExt cx="1717" cy="1724"/>
          </a:xfrm>
        </p:grpSpPr>
        <p:sp>
          <p:nvSpPr>
            <p:cNvPr id="1035" name="Freeform 11"/>
            <p:cNvSpPr>
              <a:spLocks/>
            </p:cNvSpPr>
            <p:nvPr userDrawn="1">
              <p:custDataLst>
                <p:tags r:id="rId50"/>
              </p:custDataLst>
            </p:nvPr>
          </p:nvSpPr>
          <p:spPr bwMode="gray">
            <a:xfrm>
              <a:off x="3047" y="124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 userDrawn="1">
              <p:custDataLst>
                <p:tags r:id="rId51"/>
              </p:custDataLst>
            </p:nvPr>
          </p:nvSpPr>
          <p:spPr bwMode="gray">
            <a:xfrm flipV="1">
              <a:off x="3047" y="998"/>
              <a:ext cx="1717" cy="850"/>
            </a:xfrm>
            <a:custGeom>
              <a:avLst/>
              <a:gdLst>
                <a:gd name="T0" fmla="*/ 1581 w 1717"/>
                <a:gd name="T1" fmla="*/ 850 h 850"/>
                <a:gd name="T2" fmla="*/ 1717 w 1717"/>
                <a:gd name="T3" fmla="*/ 850 h 850"/>
                <a:gd name="T4" fmla="*/ 869 w 1717"/>
                <a:gd name="T5" fmla="*/ 0 h 850"/>
                <a:gd name="T6" fmla="*/ 16 w 1717"/>
                <a:gd name="T7" fmla="*/ 850 h 850"/>
                <a:gd name="T8" fmla="*/ 150 w 1717"/>
                <a:gd name="T9" fmla="*/ 848 h 850"/>
                <a:gd name="T10" fmla="*/ 874 w 1717"/>
                <a:gd name="T11" fmla="*/ 137 h 850"/>
                <a:gd name="T12" fmla="*/ 1581 w 1717"/>
                <a:gd name="T13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7" h="850">
                  <a:moveTo>
                    <a:pt x="1581" y="850"/>
                  </a:moveTo>
                  <a:lnTo>
                    <a:pt x="1717" y="850"/>
                  </a:lnTo>
                  <a:cubicBezTo>
                    <a:pt x="1717" y="850"/>
                    <a:pt x="1699" y="35"/>
                    <a:pt x="869" y="0"/>
                  </a:cubicBezTo>
                  <a:cubicBezTo>
                    <a:pt x="0" y="52"/>
                    <a:pt x="16" y="850"/>
                    <a:pt x="16" y="850"/>
                  </a:cubicBezTo>
                  <a:lnTo>
                    <a:pt x="150" y="848"/>
                  </a:lnTo>
                  <a:cubicBezTo>
                    <a:pt x="150" y="848"/>
                    <a:pt x="166" y="170"/>
                    <a:pt x="874" y="137"/>
                  </a:cubicBezTo>
                  <a:cubicBezTo>
                    <a:pt x="1578" y="185"/>
                    <a:pt x="1581" y="850"/>
                    <a:pt x="1581" y="85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8" name="Group 24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 rot="5400000">
            <a:off x="7343775" y="200025"/>
            <a:ext cx="796925" cy="396875"/>
            <a:chOff x="0" y="251"/>
            <a:chExt cx="1075" cy="536"/>
          </a:xfrm>
        </p:grpSpPr>
        <p:sp>
          <p:nvSpPr>
            <p:cNvPr id="1042" name="Oval 18"/>
            <p:cNvSpPr>
              <a:spLocks noChangeArrowheads="1"/>
            </p:cNvSpPr>
            <p:nvPr userDrawn="1">
              <p:custDataLst>
                <p:tags r:id="rId45"/>
              </p:custDataLst>
            </p:nvPr>
          </p:nvSpPr>
          <p:spPr bwMode="gray">
            <a:xfrm>
              <a:off x="618" y="330"/>
              <a:ext cx="384" cy="384"/>
            </a:xfrm>
            <a:prstGeom prst="ellipse">
              <a:avLst/>
            </a:prstGeom>
            <a:solidFill>
              <a:srgbClr val="FFBF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3" name="Group 19"/>
            <p:cNvGrpSpPr>
              <a:grpSpLocks/>
            </p:cNvGrpSpPr>
            <p:nvPr userDrawn="1"/>
          </p:nvGrpSpPr>
          <p:grpSpPr bwMode="auto">
            <a:xfrm>
              <a:off x="541" y="251"/>
              <a:ext cx="534" cy="536"/>
              <a:chOff x="3047" y="124"/>
              <a:chExt cx="1717" cy="1724"/>
            </a:xfrm>
          </p:grpSpPr>
          <p:sp>
            <p:nvSpPr>
              <p:cNvPr id="1044" name="Freeform 20"/>
              <p:cNvSpPr>
                <a:spLocks/>
              </p:cNvSpPr>
              <p:nvPr userDrawn="1">
                <p:custDataLst>
                  <p:tags r:id="rId48"/>
                </p:custDataLst>
              </p:nvPr>
            </p:nvSpPr>
            <p:spPr bwMode="gray">
              <a:xfrm>
                <a:off x="3047" y="124"/>
                <a:ext cx="1717" cy="850"/>
              </a:xfrm>
              <a:custGeom>
                <a:avLst/>
                <a:gdLst>
                  <a:gd name="T0" fmla="*/ 1581 w 1717"/>
                  <a:gd name="T1" fmla="*/ 850 h 850"/>
                  <a:gd name="T2" fmla="*/ 1717 w 1717"/>
                  <a:gd name="T3" fmla="*/ 850 h 850"/>
                  <a:gd name="T4" fmla="*/ 869 w 1717"/>
                  <a:gd name="T5" fmla="*/ 0 h 850"/>
                  <a:gd name="T6" fmla="*/ 16 w 1717"/>
                  <a:gd name="T7" fmla="*/ 850 h 850"/>
                  <a:gd name="T8" fmla="*/ 150 w 1717"/>
                  <a:gd name="T9" fmla="*/ 848 h 850"/>
                  <a:gd name="T10" fmla="*/ 874 w 1717"/>
                  <a:gd name="T11" fmla="*/ 137 h 850"/>
                  <a:gd name="T12" fmla="*/ 1581 w 1717"/>
                  <a:gd name="T13" fmla="*/ 85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7" h="850">
                    <a:moveTo>
                      <a:pt x="1581" y="850"/>
                    </a:moveTo>
                    <a:lnTo>
                      <a:pt x="1717" y="850"/>
                    </a:lnTo>
                    <a:cubicBezTo>
                      <a:pt x="1717" y="850"/>
                      <a:pt x="1699" y="35"/>
                      <a:pt x="869" y="0"/>
                    </a:cubicBezTo>
                    <a:cubicBezTo>
                      <a:pt x="0" y="52"/>
                      <a:pt x="16" y="850"/>
                      <a:pt x="16" y="850"/>
                    </a:cubicBezTo>
                    <a:lnTo>
                      <a:pt x="150" y="848"/>
                    </a:lnTo>
                    <a:cubicBezTo>
                      <a:pt x="150" y="848"/>
                      <a:pt x="166" y="170"/>
                      <a:pt x="874" y="137"/>
                    </a:cubicBezTo>
                    <a:cubicBezTo>
                      <a:pt x="1578" y="185"/>
                      <a:pt x="1581" y="850"/>
                      <a:pt x="1581" y="85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 userDrawn="1">
                <p:custDataLst>
                  <p:tags r:id="rId49"/>
                </p:custDataLst>
              </p:nvPr>
            </p:nvSpPr>
            <p:spPr bwMode="gray">
              <a:xfrm flipV="1">
                <a:off x="3047" y="998"/>
                <a:ext cx="1717" cy="850"/>
              </a:xfrm>
              <a:custGeom>
                <a:avLst/>
                <a:gdLst>
                  <a:gd name="T0" fmla="*/ 1581 w 1717"/>
                  <a:gd name="T1" fmla="*/ 850 h 850"/>
                  <a:gd name="T2" fmla="*/ 1717 w 1717"/>
                  <a:gd name="T3" fmla="*/ 850 h 850"/>
                  <a:gd name="T4" fmla="*/ 869 w 1717"/>
                  <a:gd name="T5" fmla="*/ 0 h 850"/>
                  <a:gd name="T6" fmla="*/ 16 w 1717"/>
                  <a:gd name="T7" fmla="*/ 850 h 850"/>
                  <a:gd name="T8" fmla="*/ 150 w 1717"/>
                  <a:gd name="T9" fmla="*/ 848 h 850"/>
                  <a:gd name="T10" fmla="*/ 874 w 1717"/>
                  <a:gd name="T11" fmla="*/ 137 h 850"/>
                  <a:gd name="T12" fmla="*/ 1581 w 1717"/>
                  <a:gd name="T13" fmla="*/ 85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7" h="850">
                    <a:moveTo>
                      <a:pt x="1581" y="850"/>
                    </a:moveTo>
                    <a:lnTo>
                      <a:pt x="1717" y="850"/>
                    </a:lnTo>
                    <a:cubicBezTo>
                      <a:pt x="1717" y="850"/>
                      <a:pt x="1699" y="35"/>
                      <a:pt x="869" y="0"/>
                    </a:cubicBezTo>
                    <a:cubicBezTo>
                      <a:pt x="0" y="52"/>
                      <a:pt x="16" y="850"/>
                      <a:pt x="16" y="850"/>
                    </a:cubicBezTo>
                    <a:lnTo>
                      <a:pt x="150" y="848"/>
                    </a:lnTo>
                    <a:cubicBezTo>
                      <a:pt x="150" y="848"/>
                      <a:pt x="166" y="170"/>
                      <a:pt x="874" y="137"/>
                    </a:cubicBezTo>
                    <a:cubicBezTo>
                      <a:pt x="1578" y="185"/>
                      <a:pt x="1581" y="850"/>
                      <a:pt x="1581" y="85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6" name="Line 22"/>
            <p:cNvSpPr>
              <a:spLocks noChangeShapeType="1"/>
            </p:cNvSpPr>
            <p:nvPr userDrawn="1">
              <p:custDataLst>
                <p:tags r:id="rId46"/>
              </p:custDataLst>
            </p:nvPr>
          </p:nvSpPr>
          <p:spPr bwMode="gray">
            <a:xfrm flipV="1">
              <a:off x="0" y="507"/>
              <a:ext cx="5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>
              <p:custDataLst>
                <p:tags r:id="rId47"/>
              </p:custDataLst>
            </p:nvPr>
          </p:nvSpPr>
          <p:spPr bwMode="gray">
            <a:xfrm flipV="1">
              <a:off x="2" y="528"/>
              <a:ext cx="584" cy="4"/>
            </a:xfrm>
            <a:prstGeom prst="line">
              <a:avLst/>
            </a:prstGeom>
            <a:noFill/>
            <a:ln w="38100">
              <a:solidFill>
                <a:srgbClr val="E1E1E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8" name="Group 34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582613" y="427038"/>
            <a:ext cx="542925" cy="546100"/>
            <a:chOff x="1604" y="2039"/>
            <a:chExt cx="534" cy="536"/>
          </a:xfrm>
        </p:grpSpPr>
        <p:sp>
          <p:nvSpPr>
            <p:cNvPr id="1059" name="Oval 35"/>
            <p:cNvSpPr>
              <a:spLocks noChangeArrowheads="1"/>
            </p:cNvSpPr>
            <p:nvPr userDrawn="1">
              <p:custDataLst>
                <p:tags r:id="rId42"/>
              </p:custDataLst>
            </p:nvPr>
          </p:nvSpPr>
          <p:spPr bwMode="gray">
            <a:xfrm>
              <a:off x="1680" y="2112"/>
              <a:ext cx="392" cy="392"/>
            </a:xfrm>
            <a:prstGeom prst="ellipse">
              <a:avLst/>
            </a:prstGeom>
            <a:blipFill dpi="0" rotWithShape="1">
              <a:blip r:embed="rId54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0" name="Group 36"/>
            <p:cNvGrpSpPr>
              <a:grpSpLocks/>
            </p:cNvGrpSpPr>
            <p:nvPr userDrawn="1"/>
          </p:nvGrpSpPr>
          <p:grpSpPr bwMode="auto">
            <a:xfrm>
              <a:off x="1604" y="2039"/>
              <a:ext cx="534" cy="536"/>
              <a:chOff x="3047" y="124"/>
              <a:chExt cx="1717" cy="1724"/>
            </a:xfrm>
          </p:grpSpPr>
          <p:sp>
            <p:nvSpPr>
              <p:cNvPr id="1061" name="Freeform 37"/>
              <p:cNvSpPr>
                <a:spLocks/>
              </p:cNvSpPr>
              <p:nvPr userDrawn="1">
                <p:custDataLst>
                  <p:tags r:id="rId43"/>
                </p:custDataLst>
              </p:nvPr>
            </p:nvSpPr>
            <p:spPr bwMode="gray">
              <a:xfrm>
                <a:off x="3047" y="124"/>
                <a:ext cx="1717" cy="850"/>
              </a:xfrm>
              <a:custGeom>
                <a:avLst/>
                <a:gdLst>
                  <a:gd name="T0" fmla="*/ 1581 w 1717"/>
                  <a:gd name="T1" fmla="*/ 850 h 850"/>
                  <a:gd name="T2" fmla="*/ 1717 w 1717"/>
                  <a:gd name="T3" fmla="*/ 850 h 850"/>
                  <a:gd name="T4" fmla="*/ 869 w 1717"/>
                  <a:gd name="T5" fmla="*/ 0 h 850"/>
                  <a:gd name="T6" fmla="*/ 16 w 1717"/>
                  <a:gd name="T7" fmla="*/ 850 h 850"/>
                  <a:gd name="T8" fmla="*/ 150 w 1717"/>
                  <a:gd name="T9" fmla="*/ 848 h 850"/>
                  <a:gd name="T10" fmla="*/ 874 w 1717"/>
                  <a:gd name="T11" fmla="*/ 137 h 850"/>
                  <a:gd name="T12" fmla="*/ 1581 w 1717"/>
                  <a:gd name="T13" fmla="*/ 85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7" h="850">
                    <a:moveTo>
                      <a:pt x="1581" y="850"/>
                    </a:moveTo>
                    <a:lnTo>
                      <a:pt x="1717" y="850"/>
                    </a:lnTo>
                    <a:cubicBezTo>
                      <a:pt x="1717" y="850"/>
                      <a:pt x="1699" y="35"/>
                      <a:pt x="869" y="0"/>
                    </a:cubicBezTo>
                    <a:cubicBezTo>
                      <a:pt x="0" y="52"/>
                      <a:pt x="16" y="850"/>
                      <a:pt x="16" y="850"/>
                    </a:cubicBezTo>
                    <a:lnTo>
                      <a:pt x="150" y="848"/>
                    </a:lnTo>
                    <a:cubicBezTo>
                      <a:pt x="150" y="848"/>
                      <a:pt x="166" y="170"/>
                      <a:pt x="874" y="137"/>
                    </a:cubicBezTo>
                    <a:cubicBezTo>
                      <a:pt x="1578" y="185"/>
                      <a:pt x="1581" y="850"/>
                      <a:pt x="1581" y="85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8"/>
              <p:cNvSpPr>
                <a:spLocks/>
              </p:cNvSpPr>
              <p:nvPr userDrawn="1">
                <p:custDataLst>
                  <p:tags r:id="rId44"/>
                </p:custDataLst>
              </p:nvPr>
            </p:nvSpPr>
            <p:spPr bwMode="gray">
              <a:xfrm flipV="1">
                <a:off x="3047" y="998"/>
                <a:ext cx="1717" cy="850"/>
              </a:xfrm>
              <a:custGeom>
                <a:avLst/>
                <a:gdLst>
                  <a:gd name="T0" fmla="*/ 1581 w 1717"/>
                  <a:gd name="T1" fmla="*/ 850 h 850"/>
                  <a:gd name="T2" fmla="*/ 1717 w 1717"/>
                  <a:gd name="T3" fmla="*/ 850 h 850"/>
                  <a:gd name="T4" fmla="*/ 869 w 1717"/>
                  <a:gd name="T5" fmla="*/ 0 h 850"/>
                  <a:gd name="T6" fmla="*/ 16 w 1717"/>
                  <a:gd name="T7" fmla="*/ 850 h 850"/>
                  <a:gd name="T8" fmla="*/ 150 w 1717"/>
                  <a:gd name="T9" fmla="*/ 848 h 850"/>
                  <a:gd name="T10" fmla="*/ 874 w 1717"/>
                  <a:gd name="T11" fmla="*/ 137 h 850"/>
                  <a:gd name="T12" fmla="*/ 1581 w 1717"/>
                  <a:gd name="T13" fmla="*/ 85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7" h="850">
                    <a:moveTo>
                      <a:pt x="1581" y="850"/>
                    </a:moveTo>
                    <a:lnTo>
                      <a:pt x="1717" y="850"/>
                    </a:lnTo>
                    <a:cubicBezTo>
                      <a:pt x="1717" y="850"/>
                      <a:pt x="1699" y="35"/>
                      <a:pt x="869" y="0"/>
                    </a:cubicBezTo>
                    <a:cubicBezTo>
                      <a:pt x="0" y="52"/>
                      <a:pt x="16" y="850"/>
                      <a:pt x="16" y="850"/>
                    </a:cubicBezTo>
                    <a:lnTo>
                      <a:pt x="150" y="848"/>
                    </a:lnTo>
                    <a:cubicBezTo>
                      <a:pt x="150" y="848"/>
                      <a:pt x="166" y="170"/>
                      <a:pt x="874" y="137"/>
                    </a:cubicBezTo>
                    <a:cubicBezTo>
                      <a:pt x="1578" y="185"/>
                      <a:pt x="1581" y="850"/>
                      <a:pt x="1581" y="85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3" name="Line 39"/>
          <p:cNvSpPr>
            <a:spLocks noChangeShapeType="1"/>
          </p:cNvSpPr>
          <p:nvPr>
            <p:custDataLst>
              <p:tags r:id="rId27"/>
            </p:custDataLst>
          </p:nvPr>
        </p:nvSpPr>
        <p:spPr bwMode="gray">
          <a:xfrm rot="5400000">
            <a:off x="640557" y="234156"/>
            <a:ext cx="469900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" name="Line 40"/>
          <p:cNvSpPr>
            <a:spLocks noChangeShapeType="1"/>
          </p:cNvSpPr>
          <p:nvPr>
            <p:custDataLst>
              <p:tags r:id="rId28"/>
            </p:custDataLst>
          </p:nvPr>
        </p:nvSpPr>
        <p:spPr bwMode="gray">
          <a:xfrm rot="16200000" flipH="1">
            <a:off x="615951" y="231775"/>
            <a:ext cx="463550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0" name="Group 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76200" y="228600"/>
            <a:ext cx="415925" cy="415925"/>
            <a:chOff x="3821" y="2846"/>
            <a:chExt cx="544" cy="546"/>
          </a:xfrm>
        </p:grpSpPr>
        <p:sp>
          <p:nvSpPr>
            <p:cNvPr id="1066" name="Oval 42"/>
            <p:cNvSpPr>
              <a:spLocks noChangeArrowheads="1"/>
            </p:cNvSpPr>
            <p:nvPr userDrawn="1">
              <p:custDataLst>
                <p:tags r:id="rId39"/>
              </p:custDataLst>
            </p:nvPr>
          </p:nvSpPr>
          <p:spPr bwMode="gray">
            <a:xfrm>
              <a:off x="3888" y="2912"/>
              <a:ext cx="416" cy="416"/>
            </a:xfrm>
            <a:prstGeom prst="ellipse">
              <a:avLst/>
            </a:prstGeom>
            <a:blipFill dpi="0" rotWithShape="1">
              <a:blip r:embed="rId5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7" name="Group 43"/>
            <p:cNvGrpSpPr>
              <a:grpSpLocks/>
            </p:cNvGrpSpPr>
            <p:nvPr userDrawn="1"/>
          </p:nvGrpSpPr>
          <p:grpSpPr bwMode="auto">
            <a:xfrm>
              <a:off x="3821" y="2846"/>
              <a:ext cx="544" cy="546"/>
              <a:chOff x="3047" y="124"/>
              <a:chExt cx="1717" cy="1724"/>
            </a:xfrm>
          </p:grpSpPr>
          <p:sp>
            <p:nvSpPr>
              <p:cNvPr id="1068" name="Freeform 44"/>
              <p:cNvSpPr>
                <a:spLocks/>
              </p:cNvSpPr>
              <p:nvPr userDrawn="1">
                <p:custDataLst>
                  <p:tags r:id="rId40"/>
                </p:custDataLst>
              </p:nvPr>
            </p:nvSpPr>
            <p:spPr bwMode="gray">
              <a:xfrm>
                <a:off x="3047" y="124"/>
                <a:ext cx="1717" cy="850"/>
              </a:xfrm>
              <a:custGeom>
                <a:avLst/>
                <a:gdLst>
                  <a:gd name="T0" fmla="*/ 1581 w 1717"/>
                  <a:gd name="T1" fmla="*/ 850 h 850"/>
                  <a:gd name="T2" fmla="*/ 1717 w 1717"/>
                  <a:gd name="T3" fmla="*/ 850 h 850"/>
                  <a:gd name="T4" fmla="*/ 869 w 1717"/>
                  <a:gd name="T5" fmla="*/ 0 h 850"/>
                  <a:gd name="T6" fmla="*/ 16 w 1717"/>
                  <a:gd name="T7" fmla="*/ 850 h 850"/>
                  <a:gd name="T8" fmla="*/ 150 w 1717"/>
                  <a:gd name="T9" fmla="*/ 848 h 850"/>
                  <a:gd name="T10" fmla="*/ 874 w 1717"/>
                  <a:gd name="T11" fmla="*/ 137 h 850"/>
                  <a:gd name="T12" fmla="*/ 1581 w 1717"/>
                  <a:gd name="T13" fmla="*/ 85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7" h="850">
                    <a:moveTo>
                      <a:pt x="1581" y="850"/>
                    </a:moveTo>
                    <a:lnTo>
                      <a:pt x="1717" y="850"/>
                    </a:lnTo>
                    <a:cubicBezTo>
                      <a:pt x="1717" y="850"/>
                      <a:pt x="1699" y="35"/>
                      <a:pt x="869" y="0"/>
                    </a:cubicBezTo>
                    <a:cubicBezTo>
                      <a:pt x="0" y="52"/>
                      <a:pt x="16" y="850"/>
                      <a:pt x="16" y="850"/>
                    </a:cubicBezTo>
                    <a:lnTo>
                      <a:pt x="150" y="848"/>
                    </a:lnTo>
                    <a:cubicBezTo>
                      <a:pt x="150" y="848"/>
                      <a:pt x="166" y="170"/>
                      <a:pt x="874" y="137"/>
                    </a:cubicBezTo>
                    <a:cubicBezTo>
                      <a:pt x="1578" y="185"/>
                      <a:pt x="1581" y="850"/>
                      <a:pt x="1581" y="85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45"/>
              <p:cNvSpPr>
                <a:spLocks/>
              </p:cNvSpPr>
              <p:nvPr userDrawn="1">
                <p:custDataLst>
                  <p:tags r:id="rId41"/>
                </p:custDataLst>
              </p:nvPr>
            </p:nvSpPr>
            <p:spPr bwMode="gray">
              <a:xfrm flipV="1">
                <a:off x="3047" y="998"/>
                <a:ext cx="1717" cy="850"/>
              </a:xfrm>
              <a:custGeom>
                <a:avLst/>
                <a:gdLst>
                  <a:gd name="T0" fmla="*/ 1581 w 1717"/>
                  <a:gd name="T1" fmla="*/ 850 h 850"/>
                  <a:gd name="T2" fmla="*/ 1717 w 1717"/>
                  <a:gd name="T3" fmla="*/ 850 h 850"/>
                  <a:gd name="T4" fmla="*/ 869 w 1717"/>
                  <a:gd name="T5" fmla="*/ 0 h 850"/>
                  <a:gd name="T6" fmla="*/ 16 w 1717"/>
                  <a:gd name="T7" fmla="*/ 850 h 850"/>
                  <a:gd name="T8" fmla="*/ 150 w 1717"/>
                  <a:gd name="T9" fmla="*/ 848 h 850"/>
                  <a:gd name="T10" fmla="*/ 874 w 1717"/>
                  <a:gd name="T11" fmla="*/ 137 h 850"/>
                  <a:gd name="T12" fmla="*/ 1581 w 1717"/>
                  <a:gd name="T13" fmla="*/ 85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7" h="850">
                    <a:moveTo>
                      <a:pt x="1581" y="850"/>
                    </a:moveTo>
                    <a:lnTo>
                      <a:pt x="1717" y="850"/>
                    </a:lnTo>
                    <a:cubicBezTo>
                      <a:pt x="1717" y="850"/>
                      <a:pt x="1699" y="35"/>
                      <a:pt x="869" y="0"/>
                    </a:cubicBezTo>
                    <a:cubicBezTo>
                      <a:pt x="0" y="52"/>
                      <a:pt x="16" y="850"/>
                      <a:pt x="16" y="850"/>
                    </a:cubicBezTo>
                    <a:lnTo>
                      <a:pt x="150" y="848"/>
                    </a:lnTo>
                    <a:cubicBezTo>
                      <a:pt x="150" y="848"/>
                      <a:pt x="166" y="170"/>
                      <a:pt x="874" y="137"/>
                    </a:cubicBezTo>
                    <a:cubicBezTo>
                      <a:pt x="1578" y="185"/>
                      <a:pt x="1581" y="850"/>
                      <a:pt x="1581" y="85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71" name="Line 47"/>
          <p:cNvSpPr>
            <a:spLocks noChangeShapeType="1"/>
          </p:cNvSpPr>
          <p:nvPr>
            <p:custDataLst>
              <p:tags r:id="rId30"/>
            </p:custDataLst>
          </p:nvPr>
        </p:nvSpPr>
        <p:spPr bwMode="gray">
          <a:xfrm rot="5400000">
            <a:off x="188118" y="115094"/>
            <a:ext cx="234951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2" name="Line 48"/>
          <p:cNvSpPr>
            <a:spLocks noChangeShapeType="1"/>
          </p:cNvSpPr>
          <p:nvPr>
            <p:custDataLst>
              <p:tags r:id="rId31"/>
            </p:custDataLst>
          </p:nvPr>
        </p:nvSpPr>
        <p:spPr bwMode="gray">
          <a:xfrm rot="16200000" flipH="1">
            <a:off x="160337" y="115888"/>
            <a:ext cx="231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4" name="Group 80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7162800" y="838200"/>
            <a:ext cx="415925" cy="415925"/>
            <a:chOff x="3821" y="2846"/>
            <a:chExt cx="544" cy="546"/>
          </a:xfrm>
        </p:grpSpPr>
        <p:sp>
          <p:nvSpPr>
            <p:cNvPr id="1105" name="Oval 81"/>
            <p:cNvSpPr>
              <a:spLocks noChangeArrowheads="1"/>
            </p:cNvSpPr>
            <p:nvPr userDrawn="1">
              <p:custDataLst>
                <p:tags r:id="rId36"/>
              </p:custDataLst>
            </p:nvPr>
          </p:nvSpPr>
          <p:spPr bwMode="gray">
            <a:xfrm>
              <a:off x="3888" y="2912"/>
              <a:ext cx="416" cy="4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6" name="Group 82"/>
            <p:cNvGrpSpPr>
              <a:grpSpLocks/>
            </p:cNvGrpSpPr>
            <p:nvPr userDrawn="1"/>
          </p:nvGrpSpPr>
          <p:grpSpPr bwMode="auto">
            <a:xfrm>
              <a:off x="3821" y="2846"/>
              <a:ext cx="544" cy="546"/>
              <a:chOff x="3047" y="124"/>
              <a:chExt cx="1717" cy="1724"/>
            </a:xfrm>
          </p:grpSpPr>
          <p:sp>
            <p:nvSpPr>
              <p:cNvPr id="1107" name="Freeform 83"/>
              <p:cNvSpPr>
                <a:spLocks/>
              </p:cNvSpPr>
              <p:nvPr userDrawn="1">
                <p:custDataLst>
                  <p:tags r:id="rId37"/>
                </p:custDataLst>
              </p:nvPr>
            </p:nvSpPr>
            <p:spPr bwMode="gray">
              <a:xfrm>
                <a:off x="3047" y="124"/>
                <a:ext cx="1717" cy="850"/>
              </a:xfrm>
              <a:custGeom>
                <a:avLst/>
                <a:gdLst>
                  <a:gd name="T0" fmla="*/ 1581 w 1717"/>
                  <a:gd name="T1" fmla="*/ 850 h 850"/>
                  <a:gd name="T2" fmla="*/ 1717 w 1717"/>
                  <a:gd name="T3" fmla="*/ 850 h 850"/>
                  <a:gd name="T4" fmla="*/ 869 w 1717"/>
                  <a:gd name="T5" fmla="*/ 0 h 850"/>
                  <a:gd name="T6" fmla="*/ 16 w 1717"/>
                  <a:gd name="T7" fmla="*/ 850 h 850"/>
                  <a:gd name="T8" fmla="*/ 150 w 1717"/>
                  <a:gd name="T9" fmla="*/ 848 h 850"/>
                  <a:gd name="T10" fmla="*/ 874 w 1717"/>
                  <a:gd name="T11" fmla="*/ 137 h 850"/>
                  <a:gd name="T12" fmla="*/ 1581 w 1717"/>
                  <a:gd name="T13" fmla="*/ 85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7" h="850">
                    <a:moveTo>
                      <a:pt x="1581" y="850"/>
                    </a:moveTo>
                    <a:lnTo>
                      <a:pt x="1717" y="850"/>
                    </a:lnTo>
                    <a:cubicBezTo>
                      <a:pt x="1717" y="850"/>
                      <a:pt x="1699" y="35"/>
                      <a:pt x="869" y="0"/>
                    </a:cubicBezTo>
                    <a:cubicBezTo>
                      <a:pt x="0" y="52"/>
                      <a:pt x="16" y="850"/>
                      <a:pt x="16" y="850"/>
                    </a:cubicBezTo>
                    <a:lnTo>
                      <a:pt x="150" y="848"/>
                    </a:lnTo>
                    <a:cubicBezTo>
                      <a:pt x="150" y="848"/>
                      <a:pt x="166" y="170"/>
                      <a:pt x="874" y="137"/>
                    </a:cubicBezTo>
                    <a:cubicBezTo>
                      <a:pt x="1578" y="185"/>
                      <a:pt x="1581" y="850"/>
                      <a:pt x="1581" y="85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84"/>
              <p:cNvSpPr>
                <a:spLocks/>
              </p:cNvSpPr>
              <p:nvPr userDrawn="1">
                <p:custDataLst>
                  <p:tags r:id="rId38"/>
                </p:custDataLst>
              </p:nvPr>
            </p:nvSpPr>
            <p:spPr bwMode="gray">
              <a:xfrm flipV="1">
                <a:off x="3047" y="998"/>
                <a:ext cx="1717" cy="850"/>
              </a:xfrm>
              <a:custGeom>
                <a:avLst/>
                <a:gdLst>
                  <a:gd name="T0" fmla="*/ 1581 w 1717"/>
                  <a:gd name="T1" fmla="*/ 850 h 850"/>
                  <a:gd name="T2" fmla="*/ 1717 w 1717"/>
                  <a:gd name="T3" fmla="*/ 850 h 850"/>
                  <a:gd name="T4" fmla="*/ 869 w 1717"/>
                  <a:gd name="T5" fmla="*/ 0 h 850"/>
                  <a:gd name="T6" fmla="*/ 16 w 1717"/>
                  <a:gd name="T7" fmla="*/ 850 h 850"/>
                  <a:gd name="T8" fmla="*/ 150 w 1717"/>
                  <a:gd name="T9" fmla="*/ 848 h 850"/>
                  <a:gd name="T10" fmla="*/ 874 w 1717"/>
                  <a:gd name="T11" fmla="*/ 137 h 850"/>
                  <a:gd name="T12" fmla="*/ 1581 w 1717"/>
                  <a:gd name="T13" fmla="*/ 85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7" h="850">
                    <a:moveTo>
                      <a:pt x="1581" y="850"/>
                    </a:moveTo>
                    <a:lnTo>
                      <a:pt x="1717" y="850"/>
                    </a:lnTo>
                    <a:cubicBezTo>
                      <a:pt x="1717" y="850"/>
                      <a:pt x="1699" y="35"/>
                      <a:pt x="869" y="0"/>
                    </a:cubicBezTo>
                    <a:cubicBezTo>
                      <a:pt x="0" y="52"/>
                      <a:pt x="16" y="850"/>
                      <a:pt x="16" y="850"/>
                    </a:cubicBezTo>
                    <a:lnTo>
                      <a:pt x="150" y="848"/>
                    </a:lnTo>
                    <a:cubicBezTo>
                      <a:pt x="150" y="848"/>
                      <a:pt x="166" y="170"/>
                      <a:pt x="874" y="137"/>
                    </a:cubicBezTo>
                    <a:cubicBezTo>
                      <a:pt x="1578" y="185"/>
                      <a:pt x="1581" y="850"/>
                      <a:pt x="1581" y="85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09" name="Line 85"/>
          <p:cNvSpPr>
            <a:spLocks noChangeShapeType="1"/>
          </p:cNvSpPr>
          <p:nvPr>
            <p:custDataLst>
              <p:tags r:id="rId33"/>
            </p:custDataLst>
          </p:nvPr>
        </p:nvSpPr>
        <p:spPr bwMode="gray">
          <a:xfrm rot="16200000" flipH="1">
            <a:off x="6958013" y="409575"/>
            <a:ext cx="839788" cy="269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0" name="Line 86"/>
          <p:cNvSpPr>
            <a:spLocks noChangeShapeType="1"/>
          </p:cNvSpPr>
          <p:nvPr>
            <p:custDataLst>
              <p:tags r:id="rId34"/>
            </p:custDataLst>
          </p:nvPr>
        </p:nvSpPr>
        <p:spPr bwMode="gray">
          <a:xfrm rot="16200000" flipH="1">
            <a:off x="6932612" y="411163"/>
            <a:ext cx="841375" cy="19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5"/>
            </p:custDataLst>
          </p:nvPr>
        </p:nvSpPr>
        <p:spPr bwMode="gray">
          <a:xfrm>
            <a:off x="523875" y="228600"/>
            <a:ext cx="7620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" grpId="0" animBg="1"/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b="1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3.jpeg"/><Relationship Id="rId5" Type="http://schemas.openxmlformats.org/officeDocument/2006/relationships/tags" Target="../tags/tag47.xml"/><Relationship Id="rId10" Type="http://schemas.openxmlformats.org/officeDocument/2006/relationships/image" Target="../media/image12.jpeg"/><Relationship Id="rId4" Type="http://schemas.openxmlformats.org/officeDocument/2006/relationships/tags" Target="../tags/tag46.xml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3.png"/><Relationship Id="rId18" Type="http://schemas.microsoft.com/office/2007/relationships/hdphoto" Target="../media/hdphoto14.wdp"/><Relationship Id="rId26" Type="http://schemas.microsoft.com/office/2007/relationships/hdphoto" Target="../media/hdphoto1.wdp"/><Relationship Id="rId3" Type="http://schemas.openxmlformats.org/officeDocument/2006/relationships/tags" Target="../tags/tag139.xml"/><Relationship Id="rId21" Type="http://schemas.openxmlformats.org/officeDocument/2006/relationships/image" Target="../media/image37.png"/><Relationship Id="rId7" Type="http://schemas.openxmlformats.org/officeDocument/2006/relationships/tags" Target="../tags/tag143.xml"/><Relationship Id="rId12" Type="http://schemas.microsoft.com/office/2007/relationships/hdphoto" Target="../media/hdphoto11.wdp"/><Relationship Id="rId17" Type="http://schemas.openxmlformats.org/officeDocument/2006/relationships/image" Target="../media/image35.png"/><Relationship Id="rId25" Type="http://schemas.openxmlformats.org/officeDocument/2006/relationships/image" Target="../media/image16.png"/><Relationship Id="rId2" Type="http://schemas.openxmlformats.org/officeDocument/2006/relationships/tags" Target="../tags/tag138.xml"/><Relationship Id="rId16" Type="http://schemas.microsoft.com/office/2007/relationships/hdphoto" Target="../media/hdphoto13.wdp"/><Relationship Id="rId20" Type="http://schemas.microsoft.com/office/2007/relationships/hdphoto" Target="../media/hdphoto15.wdp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../media/image32.png"/><Relationship Id="rId24" Type="http://schemas.microsoft.com/office/2007/relationships/hdphoto" Target="../media/hdphoto17.wdp"/><Relationship Id="rId5" Type="http://schemas.openxmlformats.org/officeDocument/2006/relationships/tags" Target="../tags/tag141.xml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image" Target="../media/image18.png"/><Relationship Id="rId10" Type="http://schemas.microsoft.com/office/2007/relationships/hdphoto" Target="../media/hdphoto10.wdp"/><Relationship Id="rId19" Type="http://schemas.openxmlformats.org/officeDocument/2006/relationships/image" Target="../media/image36.png"/><Relationship Id="rId4" Type="http://schemas.openxmlformats.org/officeDocument/2006/relationships/tags" Target="../tags/tag140.xml"/><Relationship Id="rId9" Type="http://schemas.openxmlformats.org/officeDocument/2006/relationships/image" Target="../media/image31.png"/><Relationship Id="rId14" Type="http://schemas.microsoft.com/office/2007/relationships/hdphoto" Target="../media/hdphoto12.wdp"/><Relationship Id="rId22" Type="http://schemas.microsoft.com/office/2007/relationships/hdphoto" Target="../media/hdphoto16.wdp"/><Relationship Id="rId27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4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7.xml"/><Relationship Id="rId7" Type="http://schemas.openxmlformats.org/officeDocument/2006/relationships/image" Target="../media/image370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Relationship Id="rId9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tags" Target="../tags/tag152.xml"/><Relationship Id="rId7" Type="http://schemas.openxmlformats.org/officeDocument/2006/relationships/tags" Target="../tags/tag152.xml"/><Relationship Id="rId12" Type="http://schemas.openxmlformats.org/officeDocument/2006/relationships/image" Target="../media/image41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54.xml"/><Relationship Id="rId5" Type="http://schemas.openxmlformats.org/officeDocument/2006/relationships/tags" Target="../tags/tag154.xml"/><Relationship Id="rId10" Type="http://schemas.openxmlformats.org/officeDocument/2006/relationships/image" Target="../media/image40.png"/><Relationship Id="rId4" Type="http://schemas.openxmlformats.org/officeDocument/2006/relationships/tags" Target="../tags/tag153.xml"/><Relationship Id="rId9" Type="http://schemas.openxmlformats.org/officeDocument/2006/relationships/tags" Target="../tags/tag1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microsoft.com/office/2007/relationships/hdphoto" Target="../media/hdphoto2.wdp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42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13.jpeg"/><Relationship Id="rId3" Type="http://schemas.openxmlformats.org/officeDocument/2006/relationships/tags" Target="../tags/tag51.xml"/><Relationship Id="rId21" Type="http://schemas.openxmlformats.org/officeDocument/2006/relationships/image" Target="../media/image16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12.jpeg"/><Relationship Id="rId25" Type="http://schemas.openxmlformats.org/officeDocument/2006/relationships/image" Target="../media/image19.png"/><Relationship Id="rId2" Type="http://schemas.openxmlformats.org/officeDocument/2006/relationships/tags" Target="../tags/tag50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18.png"/><Relationship Id="rId5" Type="http://schemas.openxmlformats.org/officeDocument/2006/relationships/tags" Target="../tags/tag53.xml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tags" Target="../tags/tag58.xml"/><Relationship Id="rId19" Type="http://schemas.openxmlformats.org/officeDocument/2006/relationships/image" Target="../media/image14.jpe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slideLayout" Target="../slideLayouts/slideLayout2.xml"/><Relationship Id="rId22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4.png"/><Relationship Id="rId4" Type="http://schemas.openxmlformats.org/officeDocument/2006/relationships/image" Target="../media/image49.wmf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9" Type="http://schemas.openxmlformats.org/officeDocument/2006/relationships/oleObject" Target="../embeddings/oleObject33.bin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71.wmf"/><Relationship Id="rId42" Type="http://schemas.openxmlformats.org/officeDocument/2006/relationships/image" Target="../media/image75.wm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33" Type="http://schemas.openxmlformats.org/officeDocument/2006/relationships/oleObject" Target="../embeddings/oleObject30.bin"/><Relationship Id="rId38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29" Type="http://schemas.openxmlformats.org/officeDocument/2006/relationships/oleObject" Target="../embeddings/oleObject28.bin"/><Relationship Id="rId41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66.wmf"/><Relationship Id="rId32" Type="http://schemas.openxmlformats.org/officeDocument/2006/relationships/image" Target="../media/image70.wmf"/><Relationship Id="rId37" Type="http://schemas.openxmlformats.org/officeDocument/2006/relationships/oleObject" Target="../embeddings/oleObject32.bin"/><Relationship Id="rId40" Type="http://schemas.openxmlformats.org/officeDocument/2006/relationships/image" Target="../media/image74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68.wmf"/><Relationship Id="rId36" Type="http://schemas.openxmlformats.org/officeDocument/2006/relationships/image" Target="../media/image72.wmf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29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69.wmf"/><Relationship Id="rId35" Type="http://schemas.openxmlformats.org/officeDocument/2006/relationships/oleObject" Target="../embeddings/oleObject31.bin"/><Relationship Id="rId43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83.wmf"/><Relationship Id="rId26" Type="http://schemas.openxmlformats.org/officeDocument/2006/relationships/image" Target="../media/image64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86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87.wmf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81.wmf"/><Relationship Id="rId22" Type="http://schemas.openxmlformats.org/officeDocument/2006/relationships/image" Target="../media/image85.wmf"/><Relationship Id="rId27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2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3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9.wmf"/><Relationship Id="rId11" Type="http://schemas.openxmlformats.org/officeDocument/2006/relationships/image" Target="../media/image95.gi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88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9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image" Target="../media/image19.png"/><Relationship Id="rId3" Type="http://schemas.openxmlformats.org/officeDocument/2006/relationships/tags" Target="../tags/tag64.xml"/><Relationship Id="rId21" Type="http://schemas.openxmlformats.org/officeDocument/2006/relationships/image" Target="../media/image20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18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17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microsoft.com/office/2007/relationships/hdphoto" Target="../media/hdphoto1.wdp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0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14.jpeg"/><Relationship Id="rId2" Type="http://schemas.openxmlformats.org/officeDocument/2006/relationships/tags" Target="../tags/tag82.xml"/><Relationship Id="rId16" Type="http://schemas.openxmlformats.org/officeDocument/2006/relationships/image" Target="../media/image13.jpe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15" Type="http://schemas.openxmlformats.org/officeDocument/2006/relationships/image" Target="../media/image12.jpeg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12.jpeg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21.jpe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29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10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4.jpe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oleObject" Target="../embeddings/oleObject2.bin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image" Target="../media/image13.jpeg"/><Relationship Id="rId30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4.png"/><Relationship Id="rId18" Type="http://schemas.microsoft.com/office/2007/relationships/hdphoto" Target="../media/hdphoto5.wdp"/><Relationship Id="rId26" Type="http://schemas.microsoft.com/office/2007/relationships/hdphoto" Target="../media/hdphoto9.wdp"/><Relationship Id="rId3" Type="http://schemas.openxmlformats.org/officeDocument/2006/relationships/tags" Target="../tags/tag129.xml"/><Relationship Id="rId21" Type="http://schemas.openxmlformats.org/officeDocument/2006/relationships/image" Target="../media/image28.png"/><Relationship Id="rId7" Type="http://schemas.openxmlformats.org/officeDocument/2006/relationships/tags" Target="../tags/tag133.xml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tags" Target="../tags/tag128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18.png"/><Relationship Id="rId24" Type="http://schemas.microsoft.com/office/2007/relationships/hdphoto" Target="../media/hdphoto8.wdp"/><Relationship Id="rId5" Type="http://schemas.openxmlformats.org/officeDocument/2006/relationships/tags" Target="../tags/tag131.xml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microsoft.com/office/2007/relationships/hdphoto" Target="../media/hdphoto1.wdp"/><Relationship Id="rId19" Type="http://schemas.openxmlformats.org/officeDocument/2006/relationships/image" Target="../media/image27.png"/><Relationship Id="rId4" Type="http://schemas.openxmlformats.org/officeDocument/2006/relationships/tags" Target="../tags/tag130.xml"/><Relationship Id="rId9" Type="http://schemas.openxmlformats.org/officeDocument/2006/relationships/image" Target="../media/image16.png"/><Relationship Id="rId14" Type="http://schemas.microsoft.com/office/2007/relationships/hdphoto" Target="../media/hdphoto3.wdp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-148046" y="1210513"/>
            <a:ext cx="929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HOÁN 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- CHỈNH HỢP - TỔ 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+ 17) 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>
            <p:custDataLst>
              <p:tags r:id="rId2"/>
            </p:custDataLst>
          </p:nvPr>
        </p:nvSpPr>
        <p:spPr>
          <a:xfrm>
            <a:off x="8153400" y="446442"/>
            <a:ext cx="609600" cy="609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>
            <p:custDataLst>
              <p:tags r:id="rId3"/>
            </p:custDataLst>
          </p:nvPr>
        </p:nvSpPr>
        <p:spPr>
          <a:xfrm>
            <a:off x="620358" y="467958"/>
            <a:ext cx="457200" cy="45720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>
            <p:custDataLst>
              <p:tags r:id="rId4"/>
            </p:custDataLst>
          </p:nvPr>
        </p:nvSpPr>
        <p:spPr>
          <a:xfrm>
            <a:off x="97987" y="261768"/>
            <a:ext cx="359213" cy="381000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>
            <p:custDataLst>
              <p:tags r:id="rId5"/>
            </p:custDataLst>
          </p:nvPr>
        </p:nvSpPr>
        <p:spPr>
          <a:xfrm>
            <a:off x="7217484" y="886701"/>
            <a:ext cx="304800" cy="304800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>
            <p:custDataLst>
              <p:tags r:id="rId6"/>
            </p:custDataLst>
          </p:nvPr>
        </p:nvSpPr>
        <p:spPr>
          <a:xfrm>
            <a:off x="7576074" y="446442"/>
            <a:ext cx="304800" cy="304800"/>
          </a:xfrm>
          <a:prstGeom prst="ellipse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>
            <p:custDataLst>
              <p:tags r:id="rId1"/>
            </p:custDataLst>
          </p:nvPr>
        </p:nvSpPr>
        <p:spPr>
          <a:xfrm>
            <a:off x="533400" y="1163802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sz="32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7606" y="160375"/>
            <a:ext cx="7620000" cy="868363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 CHỈNH HỢP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>
            <p:custDataLst>
              <p:tags r:id="rId3"/>
            </p:custDataLst>
          </p:nvPr>
        </p:nvSpPr>
        <p:spPr>
          <a:xfrm>
            <a:off x="322217" y="2438400"/>
            <a:ext cx="8458200" cy="28194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7119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tập hợp A gồm n phần tử (n ≥ 1).</a:t>
            </a:r>
          </a:p>
          <a:p>
            <a:pPr algn="just"/>
            <a:r>
              <a:rPr lang="vi-VN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vi-VN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của việc 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k phần tử khác nhau từ n phần tử </a:t>
            </a:r>
            <a:r>
              <a:rPr lang="vi-VN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tập hợp A và 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chúng theo một thứ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vi-VN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được gọi là một </a:t>
            </a:r>
            <a:r>
              <a:rPr lang="vi-V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chợp </a:t>
            </a:r>
            <a:r>
              <a:rPr lang="vi-VN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 k của n phần tử đã </a:t>
            </a:r>
            <a:r>
              <a:rPr lang="vi-VN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2445361"/>
              </p:ext>
            </p:extLst>
          </p:nvPr>
        </p:nvGraphicFramePr>
        <p:xfrm>
          <a:off x="228601" y="1397000"/>
          <a:ext cx="8610602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xmlns="" val="3439136227"/>
                    </a:ext>
                  </a:extLst>
                </a:gridCol>
                <a:gridCol w="1088573">
                  <a:extLst>
                    <a:ext uri="{9D8B030D-6E8A-4147-A177-3AD203B41FA5}">
                      <a16:colId xmlns:a16="http://schemas.microsoft.com/office/drawing/2014/main" xmlns="" val="581353116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xmlns="" val="1826637080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xmlns="" val="825968770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xmlns="" val="2116578475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xmlns="" val="681511541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xmlns="" val="2285644283"/>
                    </a:ext>
                  </a:extLst>
                </a:gridCol>
              </a:tblGrid>
              <a:tr h="20447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676771"/>
                  </a:ext>
                </a:extLst>
              </a:tr>
              <a:tr h="20447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9332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 rot="21278481">
            <a:off x="301953" y="1744008"/>
            <a:ext cx="1323551" cy="1632821"/>
            <a:chOff x="1447800" y="3733800"/>
            <a:chExt cx="1930722" cy="21626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402" b="89744" l="571" r="98429">
                          <a14:foregroundMark x1="11286" y1="31410" x2="11286" y2="31410"/>
                          <a14:foregroundMark x1="15714" y1="46581" x2="15714" y2="46581"/>
                          <a14:foregroundMark x1="3429" y1="23718" x2="3429" y2="23718"/>
                          <a14:foregroundMark x1="4571" y1="27778" x2="4571" y2="27778"/>
                          <a14:foregroundMark x1="4286" y1="27350" x2="4286" y2="27350"/>
                          <a14:foregroundMark x1="2714" y1="39316" x2="2714" y2="39316"/>
                          <a14:foregroundMark x1="8000" y1="27350" x2="8000" y2="27350"/>
                          <a14:foregroundMark x1="75714" y1="16239" x2="75714" y2="16239"/>
                          <a14:foregroundMark x1="72143" y1="14530" x2="72143" y2="14530"/>
                          <a14:foregroundMark x1="3000" y1="26282" x2="3000" y2="26282"/>
                          <a14:foregroundMark x1="3429" y1="32051" x2="3429" y2="32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3733800"/>
              <a:ext cx="1930722" cy="21626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009" y="4237447"/>
              <a:ext cx="518554" cy="7434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491" y="4099533"/>
              <a:ext cx="518554" cy="7434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854" y="4021735"/>
              <a:ext cx="518554" cy="7434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756" y="4099533"/>
              <a:ext cx="518554" cy="7434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668" y="4366040"/>
              <a:ext cx="518554" cy="74345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970" y="4152634"/>
              <a:ext cx="518554" cy="7434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505" y="4244413"/>
              <a:ext cx="518554" cy="74345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 rot="20643321">
            <a:off x="280887" y="3740816"/>
            <a:ext cx="1340398" cy="1567577"/>
            <a:chOff x="5011667" y="4374604"/>
            <a:chExt cx="1930722" cy="216263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402" b="89744" l="571" r="98429">
                          <a14:foregroundMark x1="11286" y1="31410" x2="11286" y2="31410"/>
                          <a14:foregroundMark x1="15714" y1="46581" x2="15714" y2="46581"/>
                          <a14:foregroundMark x1="3429" y1="23718" x2="3429" y2="23718"/>
                          <a14:foregroundMark x1="4571" y1="27778" x2="4571" y2="27778"/>
                          <a14:foregroundMark x1="4286" y1="27350" x2="4286" y2="27350"/>
                          <a14:foregroundMark x1="2714" y1="39316" x2="2714" y2="39316"/>
                          <a14:foregroundMark x1="8000" y1="27350" x2="8000" y2="27350"/>
                          <a14:foregroundMark x1="75714" y1="16239" x2="75714" y2="16239"/>
                          <a14:foregroundMark x1="72143" y1="14530" x2="72143" y2="14530"/>
                          <a14:foregroundMark x1="3000" y1="26282" x2="3000" y2="26282"/>
                          <a14:foregroundMark x1="3429" y1="32051" x2="3429" y2="32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667" y="4374604"/>
              <a:ext cx="1930722" cy="21626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262" y="5121417"/>
              <a:ext cx="769845" cy="4858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698" y="4590148"/>
              <a:ext cx="812550" cy="60304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022" y="4661928"/>
              <a:ext cx="916986" cy="57865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464" y="5058588"/>
              <a:ext cx="978538" cy="61749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057" y="4923784"/>
              <a:ext cx="962995" cy="60768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515" y="4755983"/>
              <a:ext cx="962995" cy="607688"/>
            </a:xfrm>
            <a:prstGeom prst="rect">
              <a:avLst/>
            </a:prstGeom>
          </p:spPr>
        </p:pic>
      </p:grpSp>
      <p:sp>
        <p:nvSpPr>
          <p:cNvPr id="35" name="Rounded Rectangle 34"/>
          <p:cNvSpPr/>
          <p:nvPr>
            <p:custDataLst>
              <p:tags r:id="rId2"/>
            </p:custDataLst>
          </p:nvPr>
        </p:nvSpPr>
        <p:spPr>
          <a:xfrm>
            <a:off x="1297831" y="332658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endParaRPr lang="en-US" sz="32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0698" y="1564909"/>
            <a:ext cx="1480848" cy="4024904"/>
            <a:chOff x="1470698" y="1564909"/>
            <a:chExt cx="1480848" cy="4024904"/>
          </a:xfrm>
        </p:grpSpPr>
        <p:grpSp>
          <p:nvGrpSpPr>
            <p:cNvPr id="23" name="Group 22"/>
            <p:cNvGrpSpPr/>
            <p:nvPr/>
          </p:nvGrpSpPr>
          <p:grpSpPr>
            <a:xfrm>
              <a:off x="1470698" y="1564909"/>
              <a:ext cx="1480848" cy="2055695"/>
              <a:chOff x="86958" y="3429000"/>
              <a:chExt cx="1981200" cy="323948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2235" b="88827" l="2188" r="26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676"/>
              <a:stretch/>
            </p:blipFill>
            <p:spPr>
              <a:xfrm>
                <a:off x="347974" y="3429000"/>
                <a:ext cx="1426014" cy="2822028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86958" y="5843963"/>
                <a:ext cx="1981200" cy="824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117" b="88827" l="25938" r="4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9" r="46518"/>
            <a:stretch/>
          </p:blipFill>
          <p:spPr>
            <a:xfrm>
              <a:off x="1559348" y="3504297"/>
              <a:ext cx="1126256" cy="20855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599365" y="1552015"/>
            <a:ext cx="1480848" cy="4106850"/>
            <a:chOff x="2599365" y="1552015"/>
            <a:chExt cx="1480848" cy="4106850"/>
          </a:xfrm>
        </p:grpSpPr>
        <p:grpSp>
          <p:nvGrpSpPr>
            <p:cNvPr id="26" name="Group 25"/>
            <p:cNvGrpSpPr/>
            <p:nvPr/>
          </p:nvGrpSpPr>
          <p:grpSpPr>
            <a:xfrm>
              <a:off x="2599365" y="1552015"/>
              <a:ext cx="1480848" cy="2055695"/>
              <a:chOff x="86958" y="3429000"/>
              <a:chExt cx="1981200" cy="323948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2235" b="88827" l="2188" r="26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676"/>
              <a:stretch/>
            </p:blipFill>
            <p:spPr>
              <a:xfrm>
                <a:off x="347974" y="3429000"/>
                <a:ext cx="1426014" cy="2822028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6958" y="5843963"/>
                <a:ext cx="1981200" cy="824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559" b="8826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7" r="17863"/>
            <a:stretch/>
          </p:blipFill>
          <p:spPr>
            <a:xfrm>
              <a:off x="2761623" y="3508748"/>
              <a:ext cx="1219200" cy="215011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793478" y="1417545"/>
            <a:ext cx="1480848" cy="4313738"/>
            <a:chOff x="3793478" y="1417545"/>
            <a:chExt cx="1480848" cy="431373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117" b="88827" l="25938" r="4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9" r="46518"/>
            <a:stretch/>
          </p:blipFill>
          <p:spPr>
            <a:xfrm>
              <a:off x="3923128" y="1417545"/>
              <a:ext cx="1126256" cy="2085516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3793478" y="3675588"/>
              <a:ext cx="1480848" cy="2055695"/>
              <a:chOff x="86958" y="3429000"/>
              <a:chExt cx="1981200" cy="3239483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2235" b="88827" l="2188" r="26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676"/>
              <a:stretch/>
            </p:blipFill>
            <p:spPr>
              <a:xfrm>
                <a:off x="347974" y="3429000"/>
                <a:ext cx="1426014" cy="28220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6958" y="5843963"/>
                <a:ext cx="1981200" cy="824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86628" y="1417545"/>
            <a:ext cx="1233054" cy="4241320"/>
            <a:chOff x="5186628" y="1417545"/>
            <a:chExt cx="1233054" cy="424132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117" b="88827" l="25938" r="4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9" r="46518"/>
            <a:stretch/>
          </p:blipFill>
          <p:spPr>
            <a:xfrm>
              <a:off x="5186628" y="1417545"/>
              <a:ext cx="1126256" cy="208551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559" b="8826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7" r="17863"/>
            <a:stretch/>
          </p:blipFill>
          <p:spPr>
            <a:xfrm>
              <a:off x="5200482" y="3508748"/>
              <a:ext cx="1219200" cy="215011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6312884" y="1440669"/>
            <a:ext cx="1480848" cy="4403810"/>
            <a:chOff x="6312884" y="1440669"/>
            <a:chExt cx="1480848" cy="440381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559" b="8826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7" r="17863"/>
            <a:stretch/>
          </p:blipFill>
          <p:spPr>
            <a:xfrm>
              <a:off x="6570780" y="1440669"/>
              <a:ext cx="1219200" cy="2150117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6312884" y="3788784"/>
              <a:ext cx="1480848" cy="2055695"/>
              <a:chOff x="86958" y="3429000"/>
              <a:chExt cx="1981200" cy="3239483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2235" b="88827" l="2188" r="26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676"/>
              <a:stretch/>
            </p:blipFill>
            <p:spPr>
              <a:xfrm>
                <a:off x="347974" y="3429000"/>
                <a:ext cx="1426014" cy="2822028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6958" y="5843963"/>
                <a:ext cx="1981200" cy="824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636669" y="1422832"/>
            <a:ext cx="1342847" cy="4165745"/>
            <a:chOff x="7636669" y="1422832"/>
            <a:chExt cx="1342847" cy="416574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559" b="8826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7" r="17863"/>
            <a:stretch/>
          </p:blipFill>
          <p:spPr>
            <a:xfrm>
              <a:off x="7760316" y="1422832"/>
              <a:ext cx="1219200" cy="215011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117" b="88827" l="25938" r="4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9" r="46518"/>
            <a:stretch/>
          </p:blipFill>
          <p:spPr>
            <a:xfrm>
              <a:off x="7636669" y="3503061"/>
              <a:ext cx="1126256" cy="2085516"/>
            </a:xfrm>
            <a:prstGeom prst="rect">
              <a:avLst/>
            </a:prstGeom>
          </p:spPr>
        </p:pic>
      </p:grpSp>
      <p:sp>
        <p:nvSpPr>
          <p:cNvPr id="48" name="Rectangle 47"/>
          <p:cNvSpPr/>
          <p:nvPr>
            <p:custDataLst>
              <p:tags r:id="rId3"/>
            </p:custDataLst>
          </p:nvPr>
        </p:nvSpPr>
        <p:spPr>
          <a:xfrm>
            <a:off x="1633067" y="5687379"/>
            <a:ext cx="6569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chỉnh </a:t>
            </a:r>
            <a:r>
              <a:rPr lang="vi-VN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chập 2 của </a:t>
            </a:r>
            <a:r>
              <a:rPr lang="vi-VN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là 6 ( cách)</a:t>
            </a:r>
            <a:endParaRPr lang="vi-VN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182625" y="5981213"/>
            <a:ext cx="450442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7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>
            <p:custDataLst>
              <p:tags r:id="rId1"/>
            </p:custDataLst>
          </p:nvPr>
        </p:nvSpPr>
        <p:spPr>
          <a:xfrm>
            <a:off x="4042755" y="1169095"/>
            <a:ext cx="3479529" cy="2534215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hợp chập k của n phần tử?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28" r="94617">
                        <a14:foregroundMark x1="62319" y1="19517" x2="62319" y2="19517"/>
                        <a14:foregroundMark x1="65424" y1="19517" x2="65424" y2="19517"/>
                        <a14:foregroundMark x1="65424" y1="19316" x2="65424" y2="19316"/>
                        <a14:foregroundMark x1="63354" y1="18109" x2="63354" y2="18109"/>
                        <a14:foregroundMark x1="66253" y1="20121" x2="64389" y2="21328"/>
                        <a14:foregroundMark x1="64389" y1="19517" x2="64389" y2="19517"/>
                        <a14:foregroundMark x1="62733" y1="19316" x2="62733" y2="1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59" y="3657600"/>
            <a:ext cx="2944623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>
            <p:custDataLst>
              <p:tags r:id="rId1"/>
            </p:custDataLst>
          </p:nvPr>
        </p:nvSpPr>
        <p:spPr>
          <a:xfrm>
            <a:off x="533400" y="1163802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 Định l</a:t>
            </a:r>
            <a:r>
              <a:rPr lang="en-US" sz="32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ý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7606" y="160375"/>
            <a:ext cx="7620000" cy="868363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 CHỈNH HỢP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>
                <p:custDataLst>
                  <p:tags r:id="rId3"/>
                </p:custDataLst>
              </p:nvPr>
            </p:nvSpPr>
            <p:spPr>
              <a:xfrm>
                <a:off x="47896" y="2514600"/>
                <a:ext cx="9050384" cy="121920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7119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50215" algn="ctr">
                  <a:spcAft>
                    <a:spcPts val="0"/>
                  </a:spcAft>
                  <a:tabLst>
                    <a:tab pos="4953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40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0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sz="40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𝐧</m:t>
                          </m:r>
                        </m:sub>
                        <m:sup>
                          <m:r>
                            <a:rPr lang="en-US" sz="40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𝐤</m:t>
                          </m:r>
                        </m:sup>
                      </m:sSubSup>
                      <m:r>
                        <a:rPr lang="en-US" sz="4000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0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40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𝐧</m:t>
                      </m:r>
                      <m:d>
                        <m:dPr>
                          <m:ctrlPr>
                            <a:rPr lang="vi-VN" sz="40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𝐧</m:t>
                          </m:r>
                          <m:r>
                            <a:rPr lang="en-US" sz="40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vi-VN" sz="40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𝐧</m:t>
                          </m:r>
                          <m:r>
                            <a:rPr lang="en-US" sz="40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…</m:t>
                      </m:r>
                      <m:r>
                        <a:rPr lang="en-US" sz="40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40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𝐧</m:t>
                      </m:r>
                      <m:r>
                        <a:rPr lang="en-US" sz="40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0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𝐤</m:t>
                      </m:r>
                      <m:r>
                        <a:rPr lang="en-US" sz="40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0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40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vi-VN" sz="40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7896" y="2514600"/>
                <a:ext cx="9050384" cy="1219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rgbClr val="FF7119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52400" y="4495800"/>
                <a:ext cx="9067800" cy="66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vi-VN" sz="3600" b="1" i="1" smtClean="0">
                            <a:solidFill>
                              <a:schemeClr val="tx2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6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36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sub>
                      <m:sup>
                        <m:r>
                          <a:rPr lang="en-US" sz="36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𝐤</m:t>
                        </m:r>
                      </m:sup>
                    </m:sSubSup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số chỉnh hợp chập k của n phần tử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vi-VN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52400" y="4495800"/>
                <a:ext cx="9067800" cy="667299"/>
              </a:xfrm>
              <a:prstGeom prst="rect">
                <a:avLst/>
              </a:prstGeom>
              <a:blipFill>
                <a:blip r:embed="rId9"/>
                <a:stretch>
                  <a:fillRect t="-917" b="-275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3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>
            <p:custDataLst>
              <p:tags r:id="rId1"/>
            </p:custDataLst>
          </p:nvPr>
        </p:nvSpPr>
        <p:spPr>
          <a:xfrm>
            <a:off x="533400" y="1163802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endParaRPr lang="en-US" sz="32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7606" y="160375"/>
            <a:ext cx="7620000" cy="868363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 CHỈNH HỢP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>
                <p:custDataLst>
                  <p:tags r:id="rId3"/>
                </p:custDataLst>
              </p:nvPr>
            </p:nvSpPr>
            <p:spPr>
              <a:xfrm>
                <a:off x="1143000" y="2895600"/>
                <a:ext cx="6781800" cy="121920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7119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50215" algn="ctr">
                  <a:spcAft>
                    <a:spcPts val="0"/>
                  </a:spcAft>
                  <a:tabLst>
                    <a:tab pos="49530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vi-VN" sz="4000" b="1" i="1" smtClean="0">
                            <a:solidFill>
                              <a:schemeClr val="tx2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4000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  <m:sup>
                        <m:r>
                          <a:rPr lang="en-US" sz="4000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sup>
                    </m:sSubSup>
                    <m:r>
                      <a:rPr lang="en-US" sz="4000" b="1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4000" b="1" i="1">
                            <a:solidFill>
                              <a:schemeClr val="tx2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4000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sz="4000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  <m:r>
                              <a:rPr lang="en-US" sz="4000" b="1" i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𝐤</m:t>
                            </m:r>
                          </m:e>
                        </m:d>
                        <m:r>
                          <a:rPr lang="en-US" sz="4000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sz="3200" dirty="0" smtClean="0"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143000" y="2895600"/>
                <a:ext cx="6781800" cy="1219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rgbClr val="FF7119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>
                <p:custDataLst>
                  <p:tags r:id="rId4"/>
                </p:custDataLst>
              </p:nvPr>
            </p:nvSpPr>
            <p:spPr>
              <a:xfrm>
                <a:off x="1143000" y="4625302"/>
                <a:ext cx="2639568" cy="106680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7119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50215" algn="ctr">
                  <a:spcAft>
                    <a:spcPts val="0"/>
                  </a:spcAft>
                  <a:tabLst>
                    <a:tab pos="4953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3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sz="36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</m:sub>
                        <m:sup>
                          <m:r>
                            <a:rPr lang="en-US" sz="36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</m:sup>
                      </m:sSubSup>
                      <m:r>
                        <a:rPr lang="en-US" sz="3600" b="1" i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36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3600" b="1" i="0"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vi-VN" sz="36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143000" y="4625302"/>
                <a:ext cx="2639568" cy="10668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 cap="flat" cmpd="sng" algn="ctr">
                <a:solidFill>
                  <a:srgbClr val="FF7119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2059011"/>
                <a:ext cx="3581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Quy ước 0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!</m:t>
                    </m:r>
                    <m:r>
                      <a:rPr lang="en-US" sz="3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3200" b="1" dirty="0" smtClean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endParaRPr lang="vi-VN" sz="3200" b="1" dirty="0">
                  <a:solidFill>
                    <a:schemeClr val="tx2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143000" y="2059011"/>
                <a:ext cx="3581400" cy="584775"/>
              </a:xfrm>
              <a:prstGeom prst="rect">
                <a:avLst/>
              </a:prstGeom>
              <a:blipFill>
                <a:blip r:embed="rId12"/>
                <a:stretch>
                  <a:fillRect l="-4429" t="-135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6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115824"/>
            <a:ext cx="6324600" cy="6477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048000" y="2590800"/>
            <a:ext cx="10962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>
            <p:custDataLst>
              <p:tags r:id="rId1"/>
            </p:custDataLst>
          </p:nvPr>
        </p:nvSpPr>
        <p:spPr>
          <a:xfrm>
            <a:off x="3212084" y="1966741"/>
            <a:ext cx="505968" cy="473927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58000" y="5791200"/>
            <a:ext cx="8849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>
            <p:custDataLst>
              <p:tags r:id="rId2"/>
            </p:custDataLst>
          </p:nvPr>
        </p:nvSpPr>
        <p:spPr>
          <a:xfrm>
            <a:off x="7236968" y="5221225"/>
            <a:ext cx="505968" cy="473927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3"/>
            </p:custDataLst>
          </p:nvPr>
        </p:nvSpPr>
        <p:spPr>
          <a:xfrm>
            <a:off x="0" y="6797"/>
            <a:ext cx="3546565" cy="1011235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 bấm máy tính</a:t>
            </a:r>
            <a:endParaRPr lang="en-US" sz="2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4"/>
            </p:custDataLst>
          </p:nvPr>
        </p:nvSpPr>
        <p:spPr>
          <a:xfrm>
            <a:off x="3048" y="3721048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SHIFT+”=“  5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1295400" y="304800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Ví dụ </a:t>
            </a:r>
            <a:r>
              <a:rPr lang="en-US" sz="32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304800" y="1325826"/>
            <a:ext cx="8458200" cy="17526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7119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số tự nhiên gồm năm chữ số khác nhau từ 1, 2, ...,9.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81000" y="3663375"/>
                <a:ext cx="8433816" cy="232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Mỗi số tự nhiên có 5 chữ số khác nhau lập từ 9 chữ số và xếp theo một thứ tự nhất định. Mỗi số là một chỉnh hợp chập 5 của 9. Vậy số chỉnh hợp là:</a:t>
                </a:r>
                <a:r>
                  <a:rPr lang="vi-VN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3200" i="1">
                            <a:solidFill>
                              <a:schemeClr val="tx2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bSup>
                    <m:r>
                      <a:rPr lang="en-US" sz="3200" b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vi-VN" sz="3200" i="1">
                            <a:solidFill>
                              <a:schemeClr val="tx2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3200" b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sz="3200" i="1">
                                <a:solidFill>
                                  <a:schemeClr val="tx2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3200" b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3200" b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vi-VN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tx2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3200" b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 . 8 . 7 . 6 . 5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15120.</a:t>
                </a:r>
                <a:endParaRPr lang="vi-VN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81000" y="3663375"/>
                <a:ext cx="8433816" cy="2329548"/>
              </a:xfrm>
              <a:prstGeom prst="rect">
                <a:avLst/>
              </a:prstGeom>
              <a:blipFill>
                <a:blip r:embed="rId7"/>
                <a:stretch>
                  <a:fillRect l="-1880" t="-3665" r="-1808" b="-5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381000" y="3200400"/>
            <a:ext cx="89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LG:</a:t>
            </a:r>
            <a:endParaRPr lang="vi-VN" sz="28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381000" y="1524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III. TỔ HỢP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53274" name="Group 26"/>
          <p:cNvGrpSpPr>
            <a:grpSpLocks/>
          </p:cNvGrpSpPr>
          <p:nvPr/>
        </p:nvGrpSpPr>
        <p:grpSpPr bwMode="auto">
          <a:xfrm>
            <a:off x="0" y="2133600"/>
            <a:ext cx="9144000" cy="1373188"/>
            <a:chOff x="0" y="1344"/>
            <a:chExt cx="5760" cy="865"/>
          </a:xfrm>
        </p:grpSpPr>
        <p:sp>
          <p:nvSpPr>
            <p:cNvPr id="53270" name="Text Box 22"/>
            <p:cNvSpPr txBox="1">
              <a:spLocks noChangeArrowheads="1"/>
            </p:cNvSpPr>
            <p:nvPr/>
          </p:nvSpPr>
          <p:spPr bwMode="auto">
            <a:xfrm>
              <a:off x="288" y="1344"/>
              <a:ext cx="5328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u="sng">
                  <a:latin typeface="Times New Roman" pitchFamily="18" charset="0"/>
                </a:rPr>
                <a:t>1. Định nghĩa tổ hợp</a:t>
              </a:r>
              <a:r>
                <a:rPr lang="en-US" b="1">
                  <a:latin typeface="Times New Roman" pitchFamily="18" charset="0"/>
                </a:rPr>
                <a:t> </a:t>
              </a:r>
              <a:endParaRPr lang="en-US">
                <a:latin typeface="Times New Roman" pitchFamily="18" charset="0"/>
              </a:endParaRPr>
            </a:p>
            <a:p>
              <a:r>
                <a:rPr lang="en-US">
                  <a:latin typeface="Times New Roman" pitchFamily="18" charset="0"/>
                </a:rPr>
                <a:t>Giả sử tập A có n phần tử (       ).Mỗi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tập con</a:t>
              </a: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 gồm k phần tử</a:t>
              </a:r>
              <a:r>
                <a:rPr lang="en-US">
                  <a:latin typeface="Times New Roman" pitchFamily="18" charset="0"/>
                </a:rPr>
                <a:t> của A được gọi là một </a:t>
              </a: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tổ hợp chập k của n phần tử.</a:t>
              </a:r>
            </a:p>
          </p:txBody>
        </p:sp>
        <p:sp>
          <p:nvSpPr>
            <p:cNvPr id="53272" name="Rectangle 24"/>
            <p:cNvSpPr>
              <a:spLocks noChangeArrowheads="1"/>
            </p:cNvSpPr>
            <p:nvPr/>
          </p:nvSpPr>
          <p:spPr bwMode="auto">
            <a:xfrm>
              <a:off x="0" y="2100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3271" name="Object 23"/>
            <p:cNvGraphicFramePr>
              <a:graphicFrameLocks noChangeAspect="1"/>
            </p:cNvGraphicFramePr>
            <p:nvPr/>
          </p:nvGraphicFramePr>
          <p:xfrm>
            <a:off x="2784" y="1680"/>
            <a:ext cx="4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98" name="Equation" r:id="rId3" imgW="342751" imgH="190417" progId="Equation.DSMT4">
                    <p:embed/>
                  </p:oleObj>
                </mc:Choice>
                <mc:Fallback>
                  <p:oleObj name="Equation" r:id="rId3" imgW="342751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680"/>
                          <a:ext cx="4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3283" name="Group 35"/>
          <p:cNvGrpSpPr>
            <a:grpSpLocks/>
          </p:cNvGrpSpPr>
          <p:nvPr/>
        </p:nvGrpSpPr>
        <p:grpSpPr bwMode="auto">
          <a:xfrm>
            <a:off x="762000" y="4510088"/>
            <a:ext cx="6858000" cy="1738312"/>
            <a:chOff x="432" y="2784"/>
            <a:chExt cx="4320" cy="1095"/>
          </a:xfrm>
        </p:grpSpPr>
        <p:sp>
          <p:nvSpPr>
            <p:cNvPr id="53278" name="Text Box 30"/>
            <p:cNvSpPr txBox="1">
              <a:spLocks noChangeArrowheads="1"/>
            </p:cNvSpPr>
            <p:nvPr/>
          </p:nvSpPr>
          <p:spPr bwMode="auto">
            <a:xfrm>
              <a:off x="432" y="2784"/>
              <a:ext cx="4320" cy="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u="sng">
                  <a:latin typeface="Times New Roman" pitchFamily="18" charset="0"/>
                </a:rPr>
                <a:t>Chú ý</a:t>
              </a:r>
              <a:endParaRPr lang="en-US" sz="2400"/>
            </a:p>
            <a:p>
              <a:r>
                <a:rPr lang="en-US">
                  <a:latin typeface="Times New Roman" pitchFamily="18" charset="0"/>
                </a:rPr>
                <a:t>+)</a:t>
              </a:r>
              <a:r>
                <a:rPr lang="en-US" sz="2400"/>
                <a:t> </a:t>
              </a:r>
            </a:p>
            <a:p>
              <a:r>
                <a:rPr lang="en-US">
                  <a:latin typeface="Times New Roman" pitchFamily="18" charset="0"/>
                </a:rPr>
                <a:t>+) Qui ước: tập rỗng Φ(Ứng với k = 0):</a:t>
              </a:r>
              <a:r>
                <a:rPr lang="en-US" sz="2400"/>
                <a:t> </a:t>
              </a:r>
            </a:p>
            <a:p>
              <a:endParaRPr lang="en-US" sz="2400"/>
            </a:p>
          </p:txBody>
        </p:sp>
        <p:graphicFrame>
          <p:nvGraphicFramePr>
            <p:cNvPr id="53279" name="Object 31"/>
            <p:cNvGraphicFramePr>
              <a:graphicFrameLocks noChangeAspect="1"/>
            </p:cNvGraphicFramePr>
            <p:nvPr/>
          </p:nvGraphicFramePr>
          <p:xfrm>
            <a:off x="4006" y="3360"/>
            <a:ext cx="554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99" name="Equation" r:id="rId5" imgW="495000" imgH="253800" progId="Equation.DSMT4">
                    <p:embed/>
                  </p:oleObj>
                </mc:Choice>
                <mc:Fallback>
                  <p:oleObj name="Equation" r:id="rId5" imgW="4950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6" y="3360"/>
                          <a:ext cx="554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81" name="Object 33"/>
            <p:cNvGraphicFramePr>
              <a:graphicFrameLocks noChangeAspect="1"/>
            </p:cNvGraphicFramePr>
            <p:nvPr/>
          </p:nvGraphicFramePr>
          <p:xfrm>
            <a:off x="745" y="3116"/>
            <a:ext cx="791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00" name="Equation" r:id="rId7" imgW="647640" imgH="203040" progId="Equation.DSMT4">
                    <p:embed/>
                  </p:oleObj>
                </mc:Choice>
                <mc:Fallback>
                  <p:oleObj name="Equation" r:id="rId7" imgW="6476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" y="3116"/>
                          <a:ext cx="791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285" name="Group 37"/>
          <p:cNvGrpSpPr>
            <a:grpSpLocks/>
          </p:cNvGrpSpPr>
          <p:nvPr/>
        </p:nvGrpSpPr>
        <p:grpSpPr bwMode="auto">
          <a:xfrm>
            <a:off x="0" y="3505200"/>
            <a:ext cx="9144000" cy="1800225"/>
            <a:chOff x="0" y="1344"/>
            <a:chExt cx="5760" cy="1134"/>
          </a:xfrm>
        </p:grpSpPr>
        <p:sp>
          <p:nvSpPr>
            <p:cNvPr id="53286" name="Text Box 38"/>
            <p:cNvSpPr txBox="1">
              <a:spLocks noChangeArrowheads="1"/>
            </p:cNvSpPr>
            <p:nvPr/>
          </p:nvSpPr>
          <p:spPr bwMode="auto">
            <a:xfrm>
              <a:off x="288" y="1344"/>
              <a:ext cx="5328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Nhắc lại định nghĩa chỉnh hợp </a:t>
              </a:r>
              <a:endParaRPr lang="en-US">
                <a:latin typeface="Times New Roman" pitchFamily="18" charset="0"/>
              </a:endParaRPr>
            </a:p>
            <a:p>
              <a:r>
                <a:rPr lang="en-US">
                  <a:latin typeface="Times New Roman" pitchFamily="18" charset="0"/>
                </a:rPr>
                <a:t>Giả sử tập A có n phần tử (       ).Mỗi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cách sắp xếp thứ tự</a:t>
              </a: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 k phần tử</a:t>
              </a:r>
              <a:r>
                <a:rPr lang="en-US">
                  <a:latin typeface="Times New Roman" pitchFamily="18" charset="0"/>
                </a:rPr>
                <a:t> của A được gọi là một </a:t>
              </a: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chỉnh hợp chập k của n phần tử.</a:t>
              </a:r>
            </a:p>
          </p:txBody>
        </p:sp>
        <p:sp>
          <p:nvSpPr>
            <p:cNvPr id="53287" name="Rectangle 39"/>
            <p:cNvSpPr>
              <a:spLocks noChangeArrowheads="1"/>
            </p:cNvSpPr>
            <p:nvPr/>
          </p:nvSpPr>
          <p:spPr bwMode="auto">
            <a:xfrm>
              <a:off x="0" y="2100"/>
              <a:ext cx="576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3288" name="Object 40"/>
            <p:cNvGraphicFramePr>
              <a:graphicFrameLocks noChangeAspect="1"/>
            </p:cNvGraphicFramePr>
            <p:nvPr/>
          </p:nvGraphicFramePr>
          <p:xfrm>
            <a:off x="2784" y="1680"/>
            <a:ext cx="4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01" name="Equation" r:id="rId9" imgW="342751" imgH="190417" progId="Equation.DSMT4">
                    <p:embed/>
                  </p:oleObj>
                </mc:Choice>
                <mc:Fallback>
                  <p:oleObj name="Equation" r:id="rId9" imgW="342751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680"/>
                          <a:ext cx="4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96" name="AutoShape 4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686800" y="6400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6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3581400" y="1066800"/>
            <a:ext cx="5562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Ví dụ 5/ 51 SGK </a:t>
            </a:r>
            <a:r>
              <a:rPr lang="en-US">
                <a:latin typeface="Times New Roman" pitchFamily="18" charset="0"/>
              </a:rPr>
              <a:t>Trên mặt phẳng, cho bốn điểm phân biệt A, B, C, D sao cho không có ba điểm nào thẳng hàng. Hỏi có thể lập nên bao nhiêu tam giác mà các đỉnh thuộc tập bốn điểm đã cho?</a:t>
            </a:r>
            <a:r>
              <a:rPr lang="en-US" sz="2400"/>
              <a:t> 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3505200" y="40386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Times New Roman" pitchFamily="18" charset="0"/>
              </a:rPr>
              <a:t>Δ</a:t>
            </a:r>
            <a:r>
              <a:rPr lang="en-US">
                <a:latin typeface="Times New Roman" pitchFamily="18" charset="0"/>
              </a:rPr>
              <a:t>ABC = </a:t>
            </a:r>
            <a:r>
              <a:rPr lang="el-GR">
                <a:latin typeface="Times New Roman" pitchFamily="18" charset="0"/>
              </a:rPr>
              <a:t>Δ</a:t>
            </a:r>
            <a:r>
              <a:rPr lang="en-US">
                <a:latin typeface="Times New Roman" pitchFamily="18" charset="0"/>
              </a:rPr>
              <a:t>BCA</a:t>
            </a: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= </a:t>
            </a:r>
            <a:r>
              <a:rPr lang="el-GR">
                <a:latin typeface="Times New Roman" pitchFamily="18" charset="0"/>
              </a:rPr>
              <a:t>Δ</a:t>
            </a:r>
            <a:r>
              <a:rPr lang="en-US">
                <a:latin typeface="Times New Roman" pitchFamily="18" charset="0"/>
              </a:rPr>
              <a:t>BAC</a:t>
            </a:r>
            <a:r>
              <a:rPr lang="en-US"/>
              <a:t> </a:t>
            </a:r>
          </a:p>
        </p:txBody>
      </p:sp>
      <p:sp>
        <p:nvSpPr>
          <p:cNvPr id="54324" name="Rectangle 52"/>
          <p:cNvSpPr>
            <a:spLocks noChangeArrowheads="1"/>
          </p:cNvSpPr>
          <p:nvPr/>
        </p:nvSpPr>
        <p:spPr bwMode="auto">
          <a:xfrm>
            <a:off x="0" y="1066800"/>
            <a:ext cx="3352800" cy="579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u="sng">
              <a:latin typeface="Times New Roman" pitchFamily="18" charset="0"/>
            </a:endParaRPr>
          </a:p>
        </p:txBody>
      </p:sp>
      <p:sp>
        <p:nvSpPr>
          <p:cNvPr id="54325" name="Text Box 53"/>
          <p:cNvSpPr txBox="1">
            <a:spLocks noChangeArrowheads="1"/>
          </p:cNvSpPr>
          <p:nvPr/>
        </p:nvSpPr>
        <p:spPr bwMode="auto">
          <a:xfrm>
            <a:off x="0" y="1066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1. Định nghĩa</a:t>
            </a:r>
          </a:p>
        </p:txBody>
      </p:sp>
      <p:sp>
        <p:nvSpPr>
          <p:cNvPr id="54326" name="Text Box 54"/>
          <p:cNvSpPr txBox="1">
            <a:spLocks noChangeArrowheads="1"/>
          </p:cNvSpPr>
          <p:nvPr/>
        </p:nvSpPr>
        <p:spPr bwMode="auto">
          <a:xfrm>
            <a:off x="0" y="1524000"/>
            <a:ext cx="3352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Mỗi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tập con gồm k phần tử</a:t>
            </a:r>
            <a:r>
              <a:rPr lang="en-US" sz="2400">
                <a:latin typeface="Times New Roman" pitchFamily="18" charset="0"/>
              </a:rPr>
              <a:t> của tập n phần tử được gọi là một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tổ hợp chập k của n phần tử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54360" name="Group 88"/>
          <p:cNvGrpSpPr>
            <a:grpSpLocks/>
          </p:cNvGrpSpPr>
          <p:nvPr/>
        </p:nvGrpSpPr>
        <p:grpSpPr bwMode="auto">
          <a:xfrm>
            <a:off x="6767513" y="4295775"/>
            <a:ext cx="2528887" cy="1452563"/>
            <a:chOff x="4263" y="2436"/>
            <a:chExt cx="1593" cy="915"/>
          </a:xfrm>
        </p:grpSpPr>
        <p:grpSp>
          <p:nvGrpSpPr>
            <p:cNvPr id="54358" name="Group 86"/>
            <p:cNvGrpSpPr>
              <a:grpSpLocks/>
            </p:cNvGrpSpPr>
            <p:nvPr/>
          </p:nvGrpSpPr>
          <p:grpSpPr bwMode="auto">
            <a:xfrm>
              <a:off x="4914" y="2436"/>
              <a:ext cx="336" cy="250"/>
              <a:chOff x="4914" y="2448"/>
              <a:chExt cx="336" cy="250"/>
            </a:xfrm>
          </p:grpSpPr>
          <p:sp>
            <p:nvSpPr>
              <p:cNvPr id="54294" name="Oval 22"/>
              <p:cNvSpPr>
                <a:spLocks noChangeArrowheads="1"/>
              </p:cNvSpPr>
              <p:nvPr/>
            </p:nvSpPr>
            <p:spPr bwMode="auto">
              <a:xfrm>
                <a:off x="4914" y="25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7" name="Text Box 25"/>
              <p:cNvSpPr txBox="1">
                <a:spLocks noChangeArrowheads="1"/>
              </p:cNvSpPr>
              <p:nvPr/>
            </p:nvSpPr>
            <p:spPr bwMode="auto">
              <a:xfrm>
                <a:off x="4962" y="2448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54341" name="Group 69"/>
            <p:cNvGrpSpPr>
              <a:grpSpLocks/>
            </p:cNvGrpSpPr>
            <p:nvPr/>
          </p:nvGrpSpPr>
          <p:grpSpPr bwMode="auto">
            <a:xfrm>
              <a:off x="5520" y="3101"/>
              <a:ext cx="336" cy="250"/>
              <a:chOff x="5136" y="3734"/>
              <a:chExt cx="336" cy="250"/>
            </a:xfrm>
          </p:grpSpPr>
          <p:sp>
            <p:nvSpPr>
              <p:cNvPr id="54296" name="Oval 24"/>
              <p:cNvSpPr>
                <a:spLocks noChangeArrowheads="1"/>
              </p:cNvSpPr>
              <p:nvPr/>
            </p:nvSpPr>
            <p:spPr bwMode="auto">
              <a:xfrm>
                <a:off x="5136" y="378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9" name="Text Box 27"/>
              <p:cNvSpPr txBox="1">
                <a:spLocks noChangeArrowheads="1"/>
              </p:cNvSpPr>
              <p:nvPr/>
            </p:nvSpPr>
            <p:spPr bwMode="auto">
              <a:xfrm>
                <a:off x="5184" y="3734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54357" name="Group 85"/>
            <p:cNvGrpSpPr>
              <a:grpSpLocks/>
            </p:cNvGrpSpPr>
            <p:nvPr/>
          </p:nvGrpSpPr>
          <p:grpSpPr bwMode="auto">
            <a:xfrm>
              <a:off x="5424" y="2678"/>
              <a:ext cx="336" cy="250"/>
              <a:chOff x="5424" y="2640"/>
              <a:chExt cx="336" cy="250"/>
            </a:xfrm>
          </p:grpSpPr>
          <p:sp>
            <p:nvSpPr>
              <p:cNvPr id="54295" name="Oval 23"/>
              <p:cNvSpPr>
                <a:spLocks noChangeArrowheads="1"/>
              </p:cNvSpPr>
              <p:nvPr/>
            </p:nvSpPr>
            <p:spPr bwMode="auto">
              <a:xfrm>
                <a:off x="5424" y="26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0" name="Text Box 28"/>
              <p:cNvSpPr txBox="1">
                <a:spLocks noChangeArrowheads="1"/>
              </p:cNvSpPr>
              <p:nvPr/>
            </p:nvSpPr>
            <p:spPr bwMode="auto">
              <a:xfrm>
                <a:off x="5472" y="2640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54301" name="Group 29"/>
            <p:cNvGrpSpPr>
              <a:grpSpLocks/>
            </p:cNvGrpSpPr>
            <p:nvPr/>
          </p:nvGrpSpPr>
          <p:grpSpPr bwMode="auto">
            <a:xfrm>
              <a:off x="4263" y="3045"/>
              <a:ext cx="288" cy="250"/>
              <a:chOff x="3888" y="3120"/>
              <a:chExt cx="288" cy="250"/>
            </a:xfrm>
          </p:grpSpPr>
          <p:sp>
            <p:nvSpPr>
              <p:cNvPr id="54293" name="Oval 21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8" name="Text Box 26"/>
              <p:cNvSpPr txBox="1">
                <a:spLocks noChangeArrowheads="1"/>
              </p:cNvSpPr>
              <p:nvPr/>
            </p:nvSpPr>
            <p:spPr bwMode="auto">
              <a:xfrm>
                <a:off x="3888" y="3120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A</a:t>
                </a:r>
              </a:p>
            </p:txBody>
          </p:sp>
        </p:grpSp>
      </p:grpSp>
      <p:grpSp>
        <p:nvGrpSpPr>
          <p:cNvPr id="54362" name="Group 90"/>
          <p:cNvGrpSpPr>
            <a:grpSpLocks/>
          </p:cNvGrpSpPr>
          <p:nvPr/>
        </p:nvGrpSpPr>
        <p:grpSpPr bwMode="auto">
          <a:xfrm>
            <a:off x="7137400" y="4483100"/>
            <a:ext cx="1689100" cy="990600"/>
            <a:chOff x="4496" y="2824"/>
            <a:chExt cx="1064" cy="624"/>
          </a:xfrm>
        </p:grpSpPr>
        <p:sp>
          <p:nvSpPr>
            <p:cNvPr id="54338" name="Line 66"/>
            <p:cNvSpPr>
              <a:spLocks noChangeShapeType="1"/>
            </p:cNvSpPr>
            <p:nvPr/>
          </p:nvSpPr>
          <p:spPr bwMode="auto">
            <a:xfrm flipV="1">
              <a:off x="4496" y="2832"/>
              <a:ext cx="43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Line 79"/>
            <p:cNvSpPr>
              <a:spLocks noChangeShapeType="1"/>
            </p:cNvSpPr>
            <p:nvPr/>
          </p:nvSpPr>
          <p:spPr bwMode="auto">
            <a:xfrm flipH="1" flipV="1">
              <a:off x="4936" y="2824"/>
              <a:ext cx="624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Line 68"/>
            <p:cNvSpPr>
              <a:spLocks noChangeShapeType="1"/>
            </p:cNvSpPr>
            <p:nvPr/>
          </p:nvSpPr>
          <p:spPr bwMode="auto">
            <a:xfrm flipH="1" flipV="1">
              <a:off x="4505" y="3331"/>
              <a:ext cx="1017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64" name="Group 92"/>
          <p:cNvGrpSpPr>
            <a:grpSpLocks/>
          </p:cNvGrpSpPr>
          <p:nvPr/>
        </p:nvGrpSpPr>
        <p:grpSpPr bwMode="auto">
          <a:xfrm>
            <a:off x="3505200" y="4622800"/>
            <a:ext cx="3656013" cy="1892300"/>
            <a:chOff x="2208" y="2912"/>
            <a:chExt cx="2303" cy="1192"/>
          </a:xfrm>
        </p:grpSpPr>
        <p:sp>
          <p:nvSpPr>
            <p:cNvPr id="54354" name="Text Box 82"/>
            <p:cNvSpPr txBox="1">
              <a:spLocks noChangeArrowheads="1"/>
            </p:cNvSpPr>
            <p:nvPr/>
          </p:nvSpPr>
          <p:spPr bwMode="auto">
            <a:xfrm>
              <a:off x="2208" y="2912"/>
              <a:ext cx="2256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Mỗi tam giác lấy 3 trong 4 điểm để lập thành và không sắp thứ tự</a:t>
              </a:r>
              <a:r>
                <a:rPr lang="en-US"/>
                <a:t> </a:t>
              </a:r>
              <a:r>
                <a:rPr lang="en-US">
                  <a:latin typeface="Times New Roman" pitchFamily="18" charset="0"/>
                </a:rPr>
                <a:t>nên số tam giác là</a:t>
              </a:r>
              <a:r>
                <a:rPr lang="en-US"/>
                <a:t>               </a:t>
              </a:r>
            </a:p>
          </p:txBody>
        </p:sp>
        <p:graphicFrame>
          <p:nvGraphicFramePr>
            <p:cNvPr id="54355" name="Object 83"/>
            <p:cNvGraphicFramePr>
              <a:graphicFrameLocks noChangeAspect="1"/>
            </p:cNvGraphicFramePr>
            <p:nvPr/>
          </p:nvGraphicFramePr>
          <p:xfrm>
            <a:off x="4176" y="3712"/>
            <a:ext cx="335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22" name="Equation" r:id="rId3" imgW="203040" imgH="241200" progId="Equation.DSMT4">
                    <p:embed/>
                  </p:oleObj>
                </mc:Choice>
                <mc:Fallback>
                  <p:oleObj name="Equation" r:id="rId3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3712"/>
                          <a:ext cx="335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363" name="Text Box 91"/>
          <p:cNvSpPr txBox="1">
            <a:spLocks noChangeArrowheads="1"/>
          </p:cNvSpPr>
          <p:nvPr/>
        </p:nvSpPr>
        <p:spPr bwMode="auto">
          <a:xfrm>
            <a:off x="3733800" y="35956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60137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/>
      <p:bldP spid="54305" grpId="0"/>
      <p:bldP spid="543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1066800"/>
            <a:ext cx="3352800" cy="579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u="sng">
              <a:latin typeface="Times New Roman" pitchFamily="18" charset="0"/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0" y="1066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1. Định nghĩa</a:t>
            </a: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0" y="1524000"/>
            <a:ext cx="3352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Mỗi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tập con gồm k phần tử</a:t>
            </a:r>
            <a:r>
              <a:rPr lang="en-US" sz="2400">
                <a:latin typeface="Times New Roman" pitchFamily="18" charset="0"/>
              </a:rPr>
              <a:t> của tập n phần tử được gọi là một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tổ hợp chập k của n phần tử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7372" name="Object 28"/>
          <p:cNvGraphicFramePr>
            <a:graphicFrameLocks noChangeAspect="1"/>
          </p:cNvGraphicFramePr>
          <p:nvPr/>
        </p:nvGraphicFramePr>
        <p:xfrm>
          <a:off x="6032500" y="1079500"/>
          <a:ext cx="4635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Equation" r:id="rId3" imgW="203040" imgH="241200" progId="Equation.DSMT4">
                  <p:embed/>
                </p:oleObj>
              </mc:Choice>
              <mc:Fallback>
                <p:oleObj name="Equation" r:id="rId3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079500"/>
                        <a:ext cx="4635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3429000" y="1066800"/>
            <a:ext cx="4264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2. Số các tổ hợp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3505200" y="3886200"/>
            <a:ext cx="510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* C</a:t>
            </a:r>
            <a:r>
              <a:rPr lang="en-US">
                <a:latin typeface="Times New Roman" pitchFamily="18" charset="0"/>
              </a:rPr>
              <a:t>ách dùng máy tính để tính bài toán tổ hợp</a:t>
            </a:r>
            <a:r>
              <a:rPr lang="en-US" sz="1400">
                <a:latin typeface="Arial" charset="0"/>
                <a:cs typeface="Times New Roman" pitchFamily="18" charset="0"/>
              </a:rPr>
              <a:t>         </a:t>
            </a:r>
          </a:p>
        </p:txBody>
      </p:sp>
      <p:grpSp>
        <p:nvGrpSpPr>
          <p:cNvPr id="57379" name="Group 35"/>
          <p:cNvGrpSpPr>
            <a:grpSpLocks/>
          </p:cNvGrpSpPr>
          <p:nvPr/>
        </p:nvGrpSpPr>
        <p:grpSpPr bwMode="auto">
          <a:xfrm>
            <a:off x="5181600" y="1571625"/>
            <a:ext cx="3200400" cy="1066800"/>
            <a:chOff x="3072" y="1536"/>
            <a:chExt cx="1680" cy="624"/>
          </a:xfrm>
        </p:grpSpPr>
        <p:sp>
          <p:nvSpPr>
            <p:cNvPr id="57374" name="Text Box 30"/>
            <p:cNvSpPr txBox="1">
              <a:spLocks noChangeArrowheads="1"/>
            </p:cNvSpPr>
            <p:nvPr/>
          </p:nvSpPr>
          <p:spPr bwMode="auto">
            <a:xfrm>
              <a:off x="3072" y="1536"/>
              <a:ext cx="1680" cy="6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7377" name="Object 33"/>
            <p:cNvGraphicFramePr>
              <a:graphicFrameLocks noChangeAspect="1"/>
            </p:cNvGraphicFramePr>
            <p:nvPr/>
          </p:nvGraphicFramePr>
          <p:xfrm>
            <a:off x="3201" y="1601"/>
            <a:ext cx="1422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47" name="Equation" r:id="rId5" imgW="1473120" imgH="457200" progId="Equation.DSMT4">
                    <p:embed/>
                  </p:oleObj>
                </mc:Choice>
                <mc:Fallback>
                  <p:oleObj name="Equation" r:id="rId5" imgW="147312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1" y="1601"/>
                          <a:ext cx="1422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380" name="Rectangle 36"/>
          <p:cNvSpPr>
            <a:spLocks noChangeArrowheads="1"/>
          </p:cNvSpPr>
          <p:nvPr/>
        </p:nvSpPr>
        <p:spPr bwMode="auto">
          <a:xfrm>
            <a:off x="3657600" y="48006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Nhập n</a:t>
            </a:r>
          </a:p>
        </p:txBody>
      </p:sp>
      <p:grpSp>
        <p:nvGrpSpPr>
          <p:cNvPr id="57394" name="Group 50"/>
          <p:cNvGrpSpPr>
            <a:grpSpLocks/>
          </p:cNvGrpSpPr>
          <p:nvPr/>
        </p:nvGrpSpPr>
        <p:grpSpPr bwMode="auto">
          <a:xfrm>
            <a:off x="4978400" y="4800600"/>
            <a:ext cx="1219200" cy="457200"/>
            <a:chOff x="3024" y="2640"/>
            <a:chExt cx="768" cy="288"/>
          </a:xfrm>
        </p:grpSpPr>
        <p:sp>
          <p:nvSpPr>
            <p:cNvPr id="57383" name="Line 39"/>
            <p:cNvSpPr>
              <a:spLocks noChangeShapeType="1"/>
            </p:cNvSpPr>
            <p:nvPr/>
          </p:nvSpPr>
          <p:spPr bwMode="auto">
            <a:xfrm>
              <a:off x="3024" y="278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Rectangle 40"/>
            <p:cNvSpPr>
              <a:spLocks noChangeArrowheads="1"/>
            </p:cNvSpPr>
            <p:nvPr/>
          </p:nvSpPr>
          <p:spPr bwMode="auto">
            <a:xfrm>
              <a:off x="3264" y="2640"/>
              <a:ext cx="52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nCr</a:t>
              </a:r>
            </a:p>
          </p:txBody>
        </p:sp>
      </p:grpSp>
      <p:grpSp>
        <p:nvGrpSpPr>
          <p:cNvPr id="57395" name="Group 51"/>
          <p:cNvGrpSpPr>
            <a:grpSpLocks/>
          </p:cNvGrpSpPr>
          <p:nvPr/>
        </p:nvGrpSpPr>
        <p:grpSpPr bwMode="auto">
          <a:xfrm>
            <a:off x="6197600" y="4800600"/>
            <a:ext cx="1651000" cy="457200"/>
            <a:chOff x="3984" y="2640"/>
            <a:chExt cx="1040" cy="288"/>
          </a:xfrm>
        </p:grpSpPr>
        <p:sp>
          <p:nvSpPr>
            <p:cNvPr id="57387" name="Rectangle 43"/>
            <p:cNvSpPr>
              <a:spLocks noChangeArrowheads="1"/>
            </p:cNvSpPr>
            <p:nvPr/>
          </p:nvSpPr>
          <p:spPr bwMode="auto">
            <a:xfrm>
              <a:off x="4208" y="2640"/>
              <a:ext cx="81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Nhập k</a:t>
              </a:r>
            </a:p>
          </p:txBody>
        </p:sp>
        <p:sp>
          <p:nvSpPr>
            <p:cNvPr id="57391" name="Line 47"/>
            <p:cNvSpPr>
              <a:spLocks noChangeShapeType="1"/>
            </p:cNvSpPr>
            <p:nvPr/>
          </p:nvSpPr>
          <p:spPr bwMode="auto">
            <a:xfrm>
              <a:off x="3984" y="278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6" name="Group 52"/>
          <p:cNvGrpSpPr>
            <a:grpSpLocks/>
          </p:cNvGrpSpPr>
          <p:nvPr/>
        </p:nvGrpSpPr>
        <p:grpSpPr bwMode="auto">
          <a:xfrm>
            <a:off x="7874000" y="4800600"/>
            <a:ext cx="812800" cy="457200"/>
            <a:chOff x="5184" y="2640"/>
            <a:chExt cx="512" cy="288"/>
          </a:xfrm>
        </p:grpSpPr>
        <p:sp>
          <p:nvSpPr>
            <p:cNvPr id="57388" name="Rectangle 44"/>
            <p:cNvSpPr>
              <a:spLocks noChangeArrowheads="1"/>
            </p:cNvSpPr>
            <p:nvPr/>
          </p:nvSpPr>
          <p:spPr bwMode="auto">
            <a:xfrm>
              <a:off x="5408" y="26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57392" name="Line 48"/>
            <p:cNvSpPr>
              <a:spLocks noChangeShapeType="1"/>
            </p:cNvSpPr>
            <p:nvPr/>
          </p:nvSpPr>
          <p:spPr bwMode="auto">
            <a:xfrm>
              <a:off x="5184" y="278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97" name="Rectangle 53"/>
          <p:cNvSpPr>
            <a:spLocks noChangeArrowheads="1"/>
          </p:cNvSpPr>
          <p:nvPr/>
        </p:nvSpPr>
        <p:spPr bwMode="auto">
          <a:xfrm>
            <a:off x="3581400" y="52578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>
                <a:latin typeface="Times New Roman" pitchFamily="18" charset="0"/>
              </a:rPr>
              <a:t>ết quả hiện lên ở dòng thứ 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tr</a:t>
            </a:r>
            <a:r>
              <a:rPr lang="en-US">
                <a:latin typeface="Times New Roman" pitchFamily="18" charset="0"/>
              </a:rPr>
              <a:t>ên máy tính</a:t>
            </a:r>
            <a:r>
              <a:rPr lang="en-US" sz="1400">
                <a:latin typeface="Arial" charset="0"/>
                <a:cs typeface="Times New Roman" pitchFamily="18" charset="0"/>
              </a:rPr>
              <a:t>       </a:t>
            </a:r>
          </a:p>
        </p:txBody>
      </p:sp>
      <p:grpSp>
        <p:nvGrpSpPr>
          <p:cNvPr id="57400" name="Group 56"/>
          <p:cNvGrpSpPr>
            <a:grpSpLocks/>
          </p:cNvGrpSpPr>
          <p:nvPr/>
        </p:nvGrpSpPr>
        <p:grpSpPr bwMode="auto">
          <a:xfrm>
            <a:off x="3581400" y="6096000"/>
            <a:ext cx="2667000" cy="561975"/>
            <a:chOff x="2208" y="3638"/>
            <a:chExt cx="1680" cy="354"/>
          </a:xfrm>
        </p:grpSpPr>
        <p:sp>
          <p:nvSpPr>
            <p:cNvPr id="57398" name="Rectangle 54"/>
            <p:cNvSpPr>
              <a:spLocks noChangeArrowheads="1"/>
            </p:cNvSpPr>
            <p:nvPr/>
          </p:nvSpPr>
          <p:spPr bwMode="auto">
            <a:xfrm>
              <a:off x="2208" y="3638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>
                  <a:latin typeface="Times New Roman" pitchFamily="18" charset="0"/>
                </a:rPr>
                <a:t>í dụ: Tính</a:t>
              </a:r>
              <a:r>
                <a:rPr lang="en-US"/>
                <a:t> </a:t>
              </a:r>
              <a:r>
                <a:rPr lang="en-US" sz="1400">
                  <a:latin typeface="Arial" charset="0"/>
                  <a:cs typeface="Times New Roman" pitchFamily="18" charset="0"/>
                </a:rPr>
                <a:t>       </a:t>
              </a:r>
            </a:p>
          </p:txBody>
        </p:sp>
        <p:graphicFrame>
          <p:nvGraphicFramePr>
            <p:cNvPr id="57399" name="Object 55"/>
            <p:cNvGraphicFramePr>
              <a:graphicFrameLocks noChangeAspect="1"/>
            </p:cNvGraphicFramePr>
            <p:nvPr/>
          </p:nvGraphicFramePr>
          <p:xfrm>
            <a:off x="3408" y="3648"/>
            <a:ext cx="290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48" name="Equation" r:id="rId7" imgW="203040" imgH="241200" progId="Equation.DSMT4">
                    <p:embed/>
                  </p:oleObj>
                </mc:Choice>
                <mc:Fallback>
                  <p:oleObj name="Equation" r:id="rId7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648"/>
                          <a:ext cx="290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401" name="Rectangle 57"/>
          <p:cNvSpPr>
            <a:spLocks noChangeArrowheads="1"/>
          </p:cNvSpPr>
          <p:nvPr/>
        </p:nvSpPr>
        <p:spPr bwMode="auto">
          <a:xfrm>
            <a:off x="3657600" y="1538288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Định lí</a:t>
            </a:r>
          </a:p>
        </p:txBody>
      </p:sp>
      <p:sp>
        <p:nvSpPr>
          <p:cNvPr id="57402" name="Text Box 58"/>
          <p:cNvSpPr txBox="1">
            <a:spLocks noChangeArrowheads="1"/>
          </p:cNvSpPr>
          <p:nvPr/>
        </p:nvSpPr>
        <p:spPr bwMode="auto">
          <a:xfrm>
            <a:off x="6019800" y="6096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= 10</a:t>
            </a:r>
          </a:p>
        </p:txBody>
      </p:sp>
      <p:grpSp>
        <p:nvGrpSpPr>
          <p:cNvPr id="57403" name="Group 59"/>
          <p:cNvGrpSpPr>
            <a:grpSpLocks/>
          </p:cNvGrpSpPr>
          <p:nvPr/>
        </p:nvGrpSpPr>
        <p:grpSpPr bwMode="auto">
          <a:xfrm>
            <a:off x="3581400" y="2590800"/>
            <a:ext cx="2667000" cy="561975"/>
            <a:chOff x="2208" y="3638"/>
            <a:chExt cx="1680" cy="354"/>
          </a:xfrm>
        </p:grpSpPr>
        <p:sp>
          <p:nvSpPr>
            <p:cNvPr id="57404" name="Rectangle 60"/>
            <p:cNvSpPr>
              <a:spLocks noChangeArrowheads="1"/>
            </p:cNvSpPr>
            <p:nvPr/>
          </p:nvSpPr>
          <p:spPr bwMode="auto">
            <a:xfrm>
              <a:off x="2208" y="3638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>
                  <a:latin typeface="Times New Roman" pitchFamily="18" charset="0"/>
                </a:rPr>
                <a:t>í dụ: Tính</a:t>
              </a:r>
              <a:r>
                <a:rPr lang="en-US"/>
                <a:t> </a:t>
              </a:r>
              <a:r>
                <a:rPr lang="en-US" sz="1400">
                  <a:latin typeface="Arial" charset="0"/>
                  <a:cs typeface="Times New Roman" pitchFamily="18" charset="0"/>
                </a:rPr>
                <a:t>       </a:t>
              </a:r>
            </a:p>
          </p:txBody>
        </p:sp>
        <p:graphicFrame>
          <p:nvGraphicFramePr>
            <p:cNvPr id="57405" name="Object 61"/>
            <p:cNvGraphicFramePr>
              <a:graphicFrameLocks noChangeAspect="1"/>
            </p:cNvGraphicFramePr>
            <p:nvPr/>
          </p:nvGraphicFramePr>
          <p:xfrm>
            <a:off x="3408" y="3648"/>
            <a:ext cx="290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49" name="Equation" r:id="rId9" imgW="203040" imgH="241200" progId="Equation.DSMT4">
                    <p:embed/>
                  </p:oleObj>
                </mc:Choice>
                <mc:Fallback>
                  <p:oleObj name="Equation" r:id="rId9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648"/>
                          <a:ext cx="290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406" name="Object 62"/>
          <p:cNvGraphicFramePr>
            <a:graphicFrameLocks noChangeAspect="1"/>
          </p:cNvGraphicFramePr>
          <p:nvPr/>
        </p:nvGraphicFramePr>
        <p:xfrm>
          <a:off x="3581400" y="3124200"/>
          <a:ext cx="487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Equation" r:id="rId11" imgW="2438280" imgH="419040" progId="Equation.DSMT4">
                  <p:embed/>
                </p:oleObj>
              </mc:Choice>
              <mc:Fallback>
                <p:oleObj name="Equation" r:id="rId11" imgW="2438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124200"/>
                        <a:ext cx="487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0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5" grpId="0"/>
      <p:bldP spid="57376" grpId="0"/>
      <p:bldP spid="57380" grpId="0" animBg="1"/>
      <p:bldP spid="57397" grpId="0"/>
      <p:bldP spid="57401" grpId="0"/>
      <p:bldP spid="57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>
            <p:custDataLst>
              <p:tags r:id="rId1"/>
            </p:custDataLst>
          </p:nvPr>
        </p:nvSpPr>
        <p:spPr>
          <a:xfrm>
            <a:off x="8153400" y="446442"/>
            <a:ext cx="609600" cy="6096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>
            <p:custDataLst>
              <p:tags r:id="rId2"/>
            </p:custDataLst>
          </p:nvPr>
        </p:nvSpPr>
        <p:spPr>
          <a:xfrm>
            <a:off x="620358" y="467958"/>
            <a:ext cx="457200" cy="457200"/>
          </a:xfrm>
          <a:prstGeom prst="ellipse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>
            <p:custDataLst>
              <p:tags r:id="rId3"/>
            </p:custDataLst>
          </p:nvPr>
        </p:nvSpPr>
        <p:spPr>
          <a:xfrm>
            <a:off x="97987" y="261768"/>
            <a:ext cx="359213" cy="381000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>
            <p:custDataLst>
              <p:tags r:id="rId4"/>
            </p:custDataLst>
          </p:nvPr>
        </p:nvSpPr>
        <p:spPr>
          <a:xfrm>
            <a:off x="7217484" y="886701"/>
            <a:ext cx="304800" cy="304800"/>
          </a:xfrm>
          <a:prstGeom prst="ellipse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>
            <p:custDataLst>
              <p:tags r:id="rId5"/>
            </p:custDataLst>
          </p:nvPr>
        </p:nvSpPr>
        <p:spPr>
          <a:xfrm>
            <a:off x="7576074" y="446442"/>
            <a:ext cx="304800" cy="304800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/>
          <a:srcRect t="12048"/>
          <a:stretch/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6"/>
            </p:custDataLst>
          </p:nvPr>
        </p:nvGrpSpPr>
        <p:grpSpPr>
          <a:xfrm>
            <a:off x="167478" y="3498222"/>
            <a:ext cx="1981200" cy="2938182"/>
            <a:chOff x="86958" y="3429000"/>
            <a:chExt cx="1981200" cy="29381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235" b="88827" l="2188" r="2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76"/>
            <a:stretch/>
          </p:blipFill>
          <p:spPr>
            <a:xfrm>
              <a:off x="347974" y="3429000"/>
              <a:ext cx="1426014" cy="282202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>
              <p:custDataLst>
                <p:tags r:id="rId13"/>
              </p:custDataLst>
            </p:nvPr>
          </p:nvSpPr>
          <p:spPr>
            <a:xfrm>
              <a:off x="86958" y="5843962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Tuấn Anh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>
            <p:custDataLst>
              <p:tags r:id="rId7"/>
            </p:custDataLst>
          </p:nvPr>
        </p:nvGrpSpPr>
        <p:grpSpPr>
          <a:xfrm>
            <a:off x="7332017" y="3437402"/>
            <a:ext cx="1981200" cy="3025574"/>
            <a:chOff x="7162800" y="3359331"/>
            <a:chExt cx="1981200" cy="30255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676" b="88827" l="72813" r="99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33"/>
            <a:stretch/>
          </p:blipFill>
          <p:spPr>
            <a:xfrm>
              <a:off x="7239000" y="3359331"/>
              <a:ext cx="1447800" cy="282202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>
              <p:custDataLst>
                <p:tags r:id="rId12"/>
              </p:custDataLst>
            </p:nvPr>
          </p:nvSpPr>
          <p:spPr>
            <a:xfrm>
              <a:off x="7162800" y="5861685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V. Long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>
            <p:custDataLst>
              <p:tags r:id="rId8"/>
            </p:custDataLst>
          </p:nvPr>
        </p:nvGrpSpPr>
        <p:grpSpPr>
          <a:xfrm>
            <a:off x="5100934" y="3498222"/>
            <a:ext cx="2012889" cy="2945165"/>
            <a:chOff x="4800600" y="3429000"/>
            <a:chExt cx="2012889" cy="29451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559" b="8826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7" r="17863"/>
            <a:stretch/>
          </p:blipFill>
          <p:spPr>
            <a:xfrm>
              <a:off x="4800600" y="3429000"/>
              <a:ext cx="1600200" cy="28220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>
              <p:custDataLst>
                <p:tags r:id="rId11"/>
              </p:custDataLst>
            </p:nvPr>
          </p:nvSpPr>
          <p:spPr>
            <a:xfrm>
              <a:off x="4832289" y="5850945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V. Toàn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>
            <p:custDataLst>
              <p:tags r:id="rId9"/>
            </p:custDataLst>
          </p:nvPr>
        </p:nvGrpSpPr>
        <p:grpSpPr>
          <a:xfrm>
            <a:off x="2661174" y="3429000"/>
            <a:ext cx="2101326" cy="3033976"/>
            <a:chOff x="2556308" y="3333206"/>
            <a:chExt cx="2101326" cy="30339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117" b="88827" l="25938" r="4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9" r="46518"/>
            <a:stretch/>
          </p:blipFill>
          <p:spPr>
            <a:xfrm>
              <a:off x="2590800" y="3333206"/>
              <a:ext cx="1524000" cy="28220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>
              <p:custDataLst>
                <p:tags r:id="rId10"/>
              </p:custDataLst>
            </p:nvPr>
          </p:nvSpPr>
          <p:spPr>
            <a:xfrm>
              <a:off x="2556308" y="5843962"/>
              <a:ext cx="2101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X. Trường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8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314739" y="215106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Giải</a:t>
            </a: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193261" y="2721636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a. Các bông hoa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khác nhau.</a:t>
            </a:r>
          </a:p>
        </p:txBody>
      </p:sp>
      <p:sp>
        <p:nvSpPr>
          <p:cNvPr id="58426" name="Rectangle 58"/>
          <p:cNvSpPr>
            <a:spLocks noChangeArrowheads="1"/>
          </p:cNvSpPr>
          <p:nvPr/>
        </p:nvSpPr>
        <p:spPr bwMode="auto">
          <a:xfrm>
            <a:off x="228600" y="3016250"/>
            <a:ext cx="6324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Times New Roman" pitchFamily="18" charset="0"/>
              </a:rPr>
              <a:t>Mỗi cách </a:t>
            </a:r>
            <a:r>
              <a:rPr lang="en-US" b="1">
                <a:latin typeface="Times New Roman" pitchFamily="18" charset="0"/>
              </a:rPr>
              <a:t>sắp xếp lại</a:t>
            </a:r>
            <a:r>
              <a:rPr lang="en-US">
                <a:latin typeface="Times New Roman" pitchFamily="18" charset="0"/>
              </a:rPr>
              <a:t> 3 bông hoa vào 3 trong 5 lọ khác nhau ta được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kết quả mới</a:t>
            </a:r>
          </a:p>
        </p:txBody>
      </p:sp>
      <p:sp>
        <p:nvSpPr>
          <p:cNvPr id="58427" name="Rectangle 59"/>
          <p:cNvSpPr>
            <a:spLocks noChangeArrowheads="1"/>
          </p:cNvSpPr>
          <p:nvPr/>
        </p:nvSpPr>
        <p:spPr bwMode="auto">
          <a:xfrm>
            <a:off x="228600" y="4572000"/>
            <a:ext cx="3997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b. Các bông hoa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như nhau.</a:t>
            </a:r>
          </a:p>
        </p:txBody>
      </p:sp>
      <p:sp>
        <p:nvSpPr>
          <p:cNvPr id="58428" name="Rectangle 60"/>
          <p:cNvSpPr>
            <a:spLocks noChangeArrowheads="1"/>
          </p:cNvSpPr>
          <p:nvPr/>
        </p:nvSpPr>
        <p:spPr bwMode="auto">
          <a:xfrm>
            <a:off x="203200" y="5029200"/>
            <a:ext cx="662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Times New Roman" pitchFamily="18" charset="0"/>
              </a:rPr>
              <a:t>Mỗi cách </a:t>
            </a:r>
            <a:r>
              <a:rPr lang="en-US" b="1">
                <a:latin typeface="Times New Roman" pitchFamily="18" charset="0"/>
              </a:rPr>
              <a:t>sắp xếp lại</a:t>
            </a:r>
            <a:r>
              <a:rPr lang="en-US">
                <a:latin typeface="Times New Roman" pitchFamily="18" charset="0"/>
              </a:rPr>
              <a:t> 3 bông hoa vào 3 trong 5 lọ khác nhau</a:t>
            </a: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ta thu được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cùng 1 kết quả </a:t>
            </a:r>
          </a:p>
        </p:txBody>
      </p:sp>
      <p:grpSp>
        <p:nvGrpSpPr>
          <p:cNvPr id="58435" name="Group 67"/>
          <p:cNvGrpSpPr>
            <a:grpSpLocks/>
          </p:cNvGrpSpPr>
          <p:nvPr/>
        </p:nvGrpSpPr>
        <p:grpSpPr bwMode="auto">
          <a:xfrm>
            <a:off x="228600" y="3714750"/>
            <a:ext cx="6019800" cy="890588"/>
            <a:chOff x="144" y="2440"/>
            <a:chExt cx="3792" cy="561"/>
          </a:xfrm>
        </p:grpSpPr>
        <p:sp>
          <p:nvSpPr>
            <p:cNvPr id="58429" name="Rectangle 61"/>
            <p:cNvSpPr>
              <a:spLocks noChangeArrowheads="1"/>
            </p:cNvSpPr>
            <p:nvPr/>
          </p:nvSpPr>
          <p:spPr bwMode="auto">
            <a:xfrm>
              <a:off x="144" y="2601"/>
              <a:ext cx="37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nên số cách cắm là                       (cách)</a:t>
              </a:r>
            </a:p>
          </p:txBody>
        </p:sp>
        <p:graphicFrame>
          <p:nvGraphicFramePr>
            <p:cNvPr id="58430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029873"/>
                </p:ext>
              </p:extLst>
            </p:nvPr>
          </p:nvGraphicFramePr>
          <p:xfrm>
            <a:off x="1296" y="2440"/>
            <a:ext cx="1215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70" name="Equation" r:id="rId3" imgW="850680" imgH="393480" progId="Equation.DSMT4">
                    <p:embed/>
                  </p:oleObj>
                </mc:Choice>
                <mc:Fallback>
                  <p:oleObj name="Equation" r:id="rId3" imgW="850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440"/>
                          <a:ext cx="1215" cy="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439" name="Rectangle 71"/>
          <p:cNvSpPr>
            <a:spLocks noChangeArrowheads="1"/>
          </p:cNvSpPr>
          <p:nvPr/>
        </p:nvSpPr>
        <p:spPr bwMode="auto">
          <a:xfrm>
            <a:off x="138221" y="762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200" b="1" u="sng">
                <a:latin typeface="Times New Roman" pitchFamily="18" charset="0"/>
              </a:rPr>
              <a:t>Bài tập 5</a:t>
            </a:r>
            <a:r>
              <a:rPr lang="en-US" sz="2200" i="1">
                <a:latin typeface="Times New Roman" pitchFamily="18" charset="0"/>
              </a:rPr>
              <a:t> (SGK/ 55)</a:t>
            </a:r>
            <a:endParaRPr lang="en-US" sz="2200">
              <a:latin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</a:rPr>
              <a:t>Có bao nhiêu cách cắm 3 bông hoa vào 5 lọ khác nhau </a:t>
            </a:r>
          </a:p>
          <a:p>
            <a:r>
              <a:rPr lang="en-US" sz="2200">
                <a:latin typeface="Times New Roman" pitchFamily="18" charset="0"/>
              </a:rPr>
              <a:t>(mỗi lọ cắm không quá 1 bông) nếu: </a:t>
            </a:r>
          </a:p>
          <a:p>
            <a:r>
              <a:rPr lang="en-US" sz="2200">
                <a:latin typeface="Times New Roman" pitchFamily="18" charset="0"/>
              </a:rPr>
              <a:t>a. Các bông hoa khác nhau.</a:t>
            </a:r>
          </a:p>
          <a:p>
            <a:r>
              <a:rPr lang="en-US" sz="2200">
                <a:latin typeface="Times New Roman" pitchFamily="18" charset="0"/>
              </a:rPr>
              <a:t>b. Các bông hoa như nhau.</a:t>
            </a:r>
          </a:p>
        </p:txBody>
      </p:sp>
      <p:grpSp>
        <p:nvGrpSpPr>
          <p:cNvPr id="58509" name="Group 141"/>
          <p:cNvGrpSpPr>
            <a:grpSpLocks/>
          </p:cNvGrpSpPr>
          <p:nvPr/>
        </p:nvGrpSpPr>
        <p:grpSpPr bwMode="auto">
          <a:xfrm>
            <a:off x="381000" y="5891213"/>
            <a:ext cx="6477000" cy="890587"/>
            <a:chOff x="240" y="3711"/>
            <a:chExt cx="4080" cy="561"/>
          </a:xfrm>
        </p:grpSpPr>
        <p:sp>
          <p:nvSpPr>
            <p:cNvPr id="58507" name="Rectangle 139"/>
            <p:cNvSpPr>
              <a:spLocks noChangeArrowheads="1"/>
            </p:cNvSpPr>
            <p:nvPr/>
          </p:nvSpPr>
          <p:spPr bwMode="auto">
            <a:xfrm>
              <a:off x="240" y="3797"/>
              <a:ext cx="40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nên số cách cắm là                          (cách)</a:t>
              </a:r>
            </a:p>
          </p:txBody>
        </p:sp>
        <p:graphicFrame>
          <p:nvGraphicFramePr>
            <p:cNvPr id="58508" name="Object 140"/>
            <p:cNvGraphicFramePr>
              <a:graphicFrameLocks noChangeAspect="1"/>
            </p:cNvGraphicFramePr>
            <p:nvPr/>
          </p:nvGraphicFramePr>
          <p:xfrm>
            <a:off x="2030" y="3711"/>
            <a:ext cx="1378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71" name="Equation" r:id="rId5" imgW="965160" imgH="393480" progId="Equation.DSMT4">
                    <p:embed/>
                  </p:oleObj>
                </mc:Choice>
                <mc:Fallback>
                  <p:oleObj name="Equation" r:id="rId5" imgW="9651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0" y="3711"/>
                          <a:ext cx="1378" cy="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8510" name="Picture 142" descr="hoa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846" flipH="1">
            <a:off x="10248900" y="889000"/>
            <a:ext cx="53022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11" name="Picture 143" descr="hoa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960">
            <a:off x="10058400" y="1025525"/>
            <a:ext cx="5207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12" name="Picture 144" descr="hoa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744">
            <a:off x="9436100" y="1066800"/>
            <a:ext cx="6937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13" name="Picture 145" descr="hoa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744">
            <a:off x="9436100" y="1066800"/>
            <a:ext cx="6937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14" name="Picture 146" descr="hoa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960">
            <a:off x="10058400" y="1016000"/>
            <a:ext cx="5207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15" name="Picture 147" descr="hoa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846" flipH="1">
            <a:off x="10252075" y="889000"/>
            <a:ext cx="53022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516" name="Group 148"/>
          <p:cNvGrpSpPr>
            <a:grpSpLocks/>
          </p:cNvGrpSpPr>
          <p:nvPr/>
        </p:nvGrpSpPr>
        <p:grpSpPr bwMode="auto">
          <a:xfrm>
            <a:off x="9448800" y="2895600"/>
            <a:ext cx="1828800" cy="644525"/>
            <a:chOff x="5760" y="1920"/>
            <a:chExt cx="1152" cy="406"/>
          </a:xfrm>
        </p:grpSpPr>
        <p:pic>
          <p:nvPicPr>
            <p:cNvPr id="58517" name="Picture 149" descr="lo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1920"/>
              <a:ext cx="286" cy="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18" name="Picture 150" descr="lo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" y="1968"/>
              <a:ext cx="147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19" name="Picture 151" descr="lo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" y="1947"/>
              <a:ext cx="192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520" name="Group 152"/>
          <p:cNvGrpSpPr>
            <a:grpSpLocks/>
          </p:cNvGrpSpPr>
          <p:nvPr/>
        </p:nvGrpSpPr>
        <p:grpSpPr bwMode="auto">
          <a:xfrm>
            <a:off x="9448800" y="4232275"/>
            <a:ext cx="1828800" cy="644525"/>
            <a:chOff x="5760" y="1920"/>
            <a:chExt cx="1152" cy="406"/>
          </a:xfrm>
        </p:grpSpPr>
        <p:pic>
          <p:nvPicPr>
            <p:cNvPr id="58521" name="Picture 153" descr="lo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1920"/>
              <a:ext cx="286" cy="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22" name="Picture 154" descr="lo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" y="1968"/>
              <a:ext cx="147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23" name="Picture 155" descr="lo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" y="1947"/>
              <a:ext cx="192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524" name="Picture 156" descr="hoa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744">
            <a:off x="9304338" y="2586038"/>
            <a:ext cx="693737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25" name="Picture 157" descr="hoa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744">
            <a:off x="9296400" y="2590800"/>
            <a:ext cx="6937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26" name="Picture 158" descr="hoa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744">
            <a:off x="9380538" y="2438400"/>
            <a:ext cx="693737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27" name="Picture 159" descr="hoa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744">
            <a:off x="9372600" y="2443163"/>
            <a:ext cx="693738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28" name="Picture 160" descr="hoa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744">
            <a:off x="9669463" y="2743200"/>
            <a:ext cx="693737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29" name="Picture 161" descr="hoa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744">
            <a:off x="9669463" y="2743200"/>
            <a:ext cx="693737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530" name="Group 162"/>
          <p:cNvGrpSpPr>
            <a:grpSpLocks/>
          </p:cNvGrpSpPr>
          <p:nvPr/>
        </p:nvGrpSpPr>
        <p:grpSpPr bwMode="auto">
          <a:xfrm>
            <a:off x="9448800" y="4572000"/>
            <a:ext cx="1828800" cy="644525"/>
            <a:chOff x="5760" y="1920"/>
            <a:chExt cx="1152" cy="406"/>
          </a:xfrm>
        </p:grpSpPr>
        <p:pic>
          <p:nvPicPr>
            <p:cNvPr id="58531" name="Picture 163" descr="lo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1920"/>
              <a:ext cx="286" cy="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32" name="Picture 164" descr="lo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" y="1968"/>
              <a:ext cx="147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33" name="Picture 165" descr="lo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" y="1947"/>
              <a:ext cx="192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534" name="Group 166"/>
          <p:cNvGrpSpPr>
            <a:grpSpLocks/>
          </p:cNvGrpSpPr>
          <p:nvPr/>
        </p:nvGrpSpPr>
        <p:grpSpPr bwMode="auto">
          <a:xfrm>
            <a:off x="9220200" y="5867400"/>
            <a:ext cx="1828800" cy="644525"/>
            <a:chOff x="5760" y="1920"/>
            <a:chExt cx="1152" cy="406"/>
          </a:xfrm>
        </p:grpSpPr>
        <p:pic>
          <p:nvPicPr>
            <p:cNvPr id="58535" name="Picture 167" descr="lo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1920"/>
              <a:ext cx="286" cy="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36" name="Picture 168" descr="lo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" y="1968"/>
              <a:ext cx="147" cy="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537" name="Picture 169" descr="lo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" y="1947"/>
              <a:ext cx="192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762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25 -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25 -4.0740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091 0.00232 -0.06164 0.00486 -0.08473 0.00926 C -0.10782 0.01366 -0.1217 0.01667 -0.13889 0.02593 C -0.15608 0.03519 -0.17223 0.05023 -0.1875 0.06482 C -0.20278 0.0794 -0.21997 0.09792 -0.23056 0.11296 C -0.24115 0.12801 -0.24792 0.14838 -0.25139 0.15556 " pathEditMode="relative" ptsTypes="aaaaaA">
                                      <p:cBhvr>
                                        <p:cTn id="29" dur="20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091 0.00232 -0.06164 0.00486 -0.08473 0.00926 C -0.10782 0.01366 -0.1217 0.01667 -0.13889 0.02593 C -0.15608 0.03519 -0.17223 0.05023 -0.1875 0.06482 C -0.20278 0.0794 -0.21997 0.09792 -0.23056 0.11296 C -0.24115 0.12801 -0.24792 0.14838 -0.25139 0.15556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58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542 0.00185 -0.07083 0.00394 -0.09861 0.01296 C -0.12639 0.02199 -0.14792 0.03819 -0.16667 0.0537 C -0.18542 0.06921 -0.19878 0.08796 -0.21111 0.10556 C -0.22344 0.12315 -0.23559 0.15 -0.24028 0.15926 " pathEditMode="relative" ptsTypes="aaaaA">
                                      <p:cBhvr>
                                        <p:cTn id="35" dur="20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542 0.00185 -0.07083 0.00394 -0.09861 0.01296 C -0.12639 0.02199 -0.14792 0.03819 -0.16667 0.0537 C -0.18542 0.06921 -0.19878 0.08796 -0.21111 0.10556 C -0.22344 0.12315 -0.23559 0.15 -0.24028 0.15926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889 0.00023 -0.0776 0.00069 -0.1 0.00741 C -0.12239 0.01412 -0.12205 0.02338 -0.13472 0.04074 C -0.14739 0.0581 -0.16805 0.09329 -0.17639 0.11111 C -0.18472 0.12893 -0.18281 0.13495 -0.18472 0.14792 C -0.18663 0.16111 -0.1868 0.1831 -0.1875 0.19051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889 0.00023 -0.0776 0.00069 -0.1 0.00741 C -0.12239 0.01412 -0.12205 0.02338 -0.13472 0.04074 C -0.14739 0.0581 -0.16805 0.09329 -0.17639 0.11111 C -0.18472 0.12893 -0.18281 0.13495 -0.18472 0.14792 C -0.18663 0.16111 -0.1868 0.1831 -0.1875 0.19051 " pathEditMode="relative" ptsTypes="aaaaaA">
                                      <p:cBhvr>
                                        <p:cTn id="43" dur="2000" fill="hold"/>
                                        <p:tgtEl>
                                          <p:spTgt spid="58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39 0.15555 C -0.22361 0.16944 -0.19496 0.18379 -0.17309 0.20486 C -0.15173 0.22615 -0.13559 0.25763 -0.12239 0.28171 C -0.1092 0.30578 -0.09896 0.33888 -0.09479 0.35046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58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28 0.16065 C -0.25642 0.16621 -0.27222 0.17199 -0.28403 0.18843 C -0.296 0.20509 -0.30555 0.23056 -0.31163 0.25949 C -0.31753 0.28843 -0.31927 0.34514 -0.32014 0.3622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4 0.19028 C -0.20312 0.19977 -0.21805 0.20949 -0.22916 0.22292 C -0.2401 0.23634 -0.24895 0.25347 -0.25434 0.27107 C -0.26007 0.28866 -0.26076 0.30949 -0.26284 0.32894 C -0.26493 0.34861 -0.26649 0.37894 -0.26684 0.38889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58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2.59259E-6 L -0.275 2.59259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8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5 3.7037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8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788 C -0.02518 0.00834 -0.05018 0.00903 -0.08195 0.01528 C -0.11372 0.02153 -0.1625 0.02616 -0.19028 0.04491 C -0.21806 0.06366 -0.23559 0.10325 -0.24862 0.12825 C -0.26164 0.15325 -0.26494 0.17408 -0.26806 0.19491 " pathEditMode="relative" rAng="0" ptsTypes="aaaaA">
                                      <p:cBhvr>
                                        <p:cTn id="116" dur="2000" fill="hold"/>
                                        <p:tgtEl>
                                          <p:spTgt spid="58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44 C -0.0434 0.00602 -0.0868 0.01667 -0.11111 0.02894 C -0.13541 0.04121 -0.13663 0.05463 -0.14583 0.06968 C -0.15503 0.08472 -0.16024 0.10023 -0.16666 0.11968 C -0.17309 0.13912 -0.18177 0.17431 -0.18472 0.18635 " pathEditMode="relative" rAng="0" ptsTypes="aaaaA">
                                      <p:cBhvr>
                                        <p:cTn id="120" dur="2000" fill="hold"/>
                                        <p:tgtEl>
                                          <p:spTgt spid="58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246 0.00185 -0.06493 0.00393 -0.08472 0.01481 C -0.10451 0.02569 -0.11024 0.04444 -0.11944 0.06481 C -0.12864 0.08518 -0.13611 0.1206 -0.14028 0.13704 C -0.14444 0.15347 -0.14444 0.1581 -0.14444 0.16296 " pathEditMode="relative" ptsTypes="aaaaA">
                                      <p:cBhvr>
                                        <p:cTn id="124" dur="2000" fill="hold"/>
                                        <p:tgtEl>
                                          <p:spTgt spid="58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19 0.20162 C -0.25 0.21458 -0.23264 0.22755 -0.22136 0.25162 C -0.21007 0.27569 -0.2033 0.32245 -0.19913 0.34606 C -0.19497 0.36968 -0.19566 0.38194 -0.19636 0.39421 " pathEditMode="relative" rAng="0" ptsTypes="aaaA">
                                      <p:cBhvr>
                                        <p:cTn id="128" dur="2000" fill="hold"/>
                                        <p:tgtEl>
                                          <p:spTgt spid="58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85 0.18565 C -0.16666 0.18912 -0.1493 0.19282 -0.13593 0.22222 C -0.12274 0.25162 -0.11024 0.33842 -0.10451 0.36157 " pathEditMode="relative" rAng="0" ptsTypes="aaA">
                                      <p:cBhvr>
                                        <p:cTn id="132" dur="2000" fill="hold"/>
                                        <p:tgtEl>
                                          <p:spTgt spid="58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4 0.18194 C -0.17257 0.18981 -0.20069 0.19792 -0.22083 0.20972 C -0.24097 0.22153 -0.25295 0.23449 -0.26528 0.25231 C -0.2776 0.27014 -0.28837 0.30069 -0.29444 0.31713 C -0.30052 0.33356 -0.30104 0.3419 -0.30139 0.35046 " pathEditMode="relative" rAng="0" ptsTypes="aaaaA">
                                      <p:cBhvr>
                                        <p:cTn id="136" dur="2000" fill="hold"/>
                                        <p:tgtEl>
                                          <p:spTgt spid="58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/>
      <p:bldP spid="58394" grpId="0"/>
      <p:bldP spid="58426" grpId="0"/>
      <p:bldP spid="58427" grpId="0"/>
      <p:bldP spid="58428" grpId="0"/>
      <p:bldP spid="584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2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71847"/>
              </p:ext>
            </p:extLst>
          </p:nvPr>
        </p:nvGraphicFramePr>
        <p:xfrm>
          <a:off x="1898650" y="2133600"/>
          <a:ext cx="4635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Equation" r:id="rId3" imgW="203040" imgH="241200" progId="Equation.DSMT4">
                  <p:embed/>
                </p:oleObj>
              </mc:Choice>
              <mc:Fallback>
                <p:oleObj name="Equation" r:id="rId3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2133600"/>
                        <a:ext cx="4635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34" name="Group 42"/>
          <p:cNvGrpSpPr>
            <a:grpSpLocks/>
          </p:cNvGrpSpPr>
          <p:nvPr/>
        </p:nvGrpSpPr>
        <p:grpSpPr bwMode="auto">
          <a:xfrm>
            <a:off x="3657600" y="457200"/>
            <a:ext cx="4114800" cy="609600"/>
            <a:chOff x="2304" y="672"/>
            <a:chExt cx="2592" cy="384"/>
          </a:xfrm>
        </p:grpSpPr>
        <p:sp>
          <p:nvSpPr>
            <p:cNvPr id="59424" name="Rectangle 32"/>
            <p:cNvSpPr>
              <a:spLocks noChangeArrowheads="1"/>
            </p:cNvSpPr>
            <p:nvPr/>
          </p:nvSpPr>
          <p:spPr bwMode="auto">
            <a:xfrm>
              <a:off x="2304" y="701"/>
              <a:ext cx="2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/>
              <a:r>
                <a:rPr lang="de-DE" b="1" u="sng">
                  <a:latin typeface="Times New Roman" pitchFamily="18" charset="0"/>
                  <a:cs typeface="Times New Roman" pitchFamily="18" charset="0"/>
                </a:rPr>
                <a:t>3. Tính chất của các số</a:t>
              </a:r>
              <a:r>
                <a:rPr lang="de-DE" sz="1400" b="1" u="sng">
                  <a:latin typeface="Arial" charset="0"/>
                  <a:cs typeface="Times New Roman" pitchFamily="18" charset="0"/>
                </a:rPr>
                <a:t> </a:t>
              </a:r>
              <a:endParaRPr lang="de-DE" sz="1800">
                <a:latin typeface="Arial" charset="0"/>
              </a:endParaRPr>
            </a:p>
          </p:txBody>
        </p:sp>
        <p:graphicFrame>
          <p:nvGraphicFramePr>
            <p:cNvPr id="59423" name="Object 31"/>
            <p:cNvGraphicFramePr>
              <a:graphicFrameLocks noChangeAspect="1"/>
            </p:cNvGraphicFramePr>
            <p:nvPr/>
          </p:nvGraphicFramePr>
          <p:xfrm>
            <a:off x="4570" y="672"/>
            <a:ext cx="32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95" name="Equation" r:id="rId5" imgW="266353" imgH="317087" progId="Equation.DSMT4">
                    <p:embed/>
                  </p:oleObj>
                </mc:Choice>
                <mc:Fallback>
                  <p:oleObj name="Equation" r:id="rId5" imgW="266353" imgH="31708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0" y="672"/>
                          <a:ext cx="326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439" name="Rectangle 47"/>
          <p:cNvSpPr>
            <a:spLocks noChangeArrowheads="1"/>
          </p:cNvSpPr>
          <p:nvPr/>
        </p:nvSpPr>
        <p:spPr bwMode="auto">
          <a:xfrm>
            <a:off x="9525" y="1738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40" name="Rectangle 48"/>
          <p:cNvSpPr>
            <a:spLocks noChangeArrowheads="1"/>
          </p:cNvSpPr>
          <p:nvPr/>
        </p:nvSpPr>
        <p:spPr bwMode="auto">
          <a:xfrm>
            <a:off x="3657600" y="9286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>
                <a:latin typeface="Times New Roman" pitchFamily="18" charset="0"/>
              </a:rPr>
              <a:t>a.</a:t>
            </a:r>
            <a:r>
              <a:rPr lang="en-US" u="sng">
                <a:latin typeface="Times New Roman" pitchFamily="18" charset="0"/>
              </a:rPr>
              <a:t> Tính chất 1</a:t>
            </a:r>
            <a:r>
              <a:rPr lang="en-US" sz="1400">
                <a:latin typeface="Arial" charset="0"/>
                <a:cs typeface="Times New Roman" pitchFamily="18" charset="0"/>
              </a:rPr>
              <a:t> </a:t>
            </a:r>
            <a:endParaRPr lang="en-US" sz="1800">
              <a:latin typeface="Arial" charset="0"/>
            </a:endParaRPr>
          </a:p>
        </p:txBody>
      </p:sp>
      <p:grpSp>
        <p:nvGrpSpPr>
          <p:cNvPr id="59494" name="Group 102"/>
          <p:cNvGrpSpPr>
            <a:grpSpLocks/>
          </p:cNvGrpSpPr>
          <p:nvPr/>
        </p:nvGrpSpPr>
        <p:grpSpPr bwMode="auto">
          <a:xfrm>
            <a:off x="3810000" y="1995488"/>
            <a:ext cx="2659063" cy="519112"/>
            <a:chOff x="2400" y="1824"/>
            <a:chExt cx="1675" cy="327"/>
          </a:xfrm>
        </p:grpSpPr>
        <p:graphicFrame>
          <p:nvGraphicFramePr>
            <p:cNvPr id="59435" name="Object 43"/>
            <p:cNvGraphicFramePr>
              <a:graphicFrameLocks noChangeAspect="1"/>
            </p:cNvGraphicFramePr>
            <p:nvPr/>
          </p:nvGraphicFramePr>
          <p:xfrm>
            <a:off x="3784" y="1824"/>
            <a:ext cx="291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96" name="Equation" r:id="rId7" imgW="215640" imgH="241200" progId="Equation.DSMT4">
                    <p:embed/>
                  </p:oleObj>
                </mc:Choice>
                <mc:Fallback>
                  <p:oleObj name="Equation" r:id="rId7" imgW="2156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" y="1824"/>
                          <a:ext cx="291" cy="3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41" name="Rectangle 49"/>
            <p:cNvSpPr>
              <a:spLocks noChangeArrowheads="1"/>
            </p:cNvSpPr>
            <p:nvPr/>
          </p:nvSpPr>
          <p:spPr bwMode="auto">
            <a:xfrm>
              <a:off x="2400" y="1824"/>
              <a:ext cx="13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  <a:cs typeface="Times New Roman" pitchFamily="18" charset="0"/>
                </a:rPr>
                <a:t>Ví dụ 1: T</a:t>
              </a:r>
              <a:r>
                <a:rPr lang="de-DE">
                  <a:latin typeface="Times New Roman" pitchFamily="18" charset="0"/>
                </a:rPr>
                <a:t>ính</a:t>
              </a:r>
              <a:r>
                <a:rPr lang="de-DE" sz="1400"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59442" name="Rectangle 50"/>
          <p:cNvSpPr>
            <a:spLocks noChangeArrowheads="1"/>
          </p:cNvSpPr>
          <p:nvPr/>
        </p:nvSpPr>
        <p:spPr bwMode="auto">
          <a:xfrm>
            <a:off x="9525" y="3749675"/>
            <a:ext cx="271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sz="1400">
                <a:latin typeface="Arial" charset="0"/>
                <a:cs typeface="Times New Roman" pitchFamily="18" charset="0"/>
              </a:rPr>
              <a:t> </a:t>
            </a:r>
            <a:r>
              <a:rPr lang="en-US" sz="1100">
                <a:latin typeface="Arial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59451" name="Rectangle 59"/>
          <p:cNvSpPr>
            <a:spLocks noChangeArrowheads="1"/>
          </p:cNvSpPr>
          <p:nvPr/>
        </p:nvSpPr>
        <p:spPr bwMode="auto">
          <a:xfrm>
            <a:off x="0" y="2738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9565" name="Group 173"/>
          <p:cNvGrpSpPr>
            <a:grpSpLocks/>
          </p:cNvGrpSpPr>
          <p:nvPr/>
        </p:nvGrpSpPr>
        <p:grpSpPr bwMode="auto">
          <a:xfrm>
            <a:off x="4267200" y="1447800"/>
            <a:ext cx="3733800" cy="503238"/>
            <a:chOff x="2688" y="1248"/>
            <a:chExt cx="2352" cy="317"/>
          </a:xfrm>
        </p:grpSpPr>
        <p:graphicFrame>
          <p:nvGraphicFramePr>
            <p:cNvPr id="59436" name="Object 44"/>
            <p:cNvGraphicFramePr>
              <a:graphicFrameLocks noChangeAspect="1"/>
            </p:cNvGraphicFramePr>
            <p:nvPr/>
          </p:nvGraphicFramePr>
          <p:xfrm>
            <a:off x="4224" y="1271"/>
            <a:ext cx="816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97" name="Equation" r:id="rId9" imgW="787058" imgH="253890" progId="Equation.DSMT4">
                    <p:embed/>
                  </p:oleObj>
                </mc:Choice>
                <mc:Fallback>
                  <p:oleObj name="Equation" r:id="rId9" imgW="787058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271"/>
                          <a:ext cx="816" cy="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9499" name="Group 107"/>
            <p:cNvGrpSpPr>
              <a:grpSpLocks/>
            </p:cNvGrpSpPr>
            <p:nvPr/>
          </p:nvGrpSpPr>
          <p:grpSpPr bwMode="auto">
            <a:xfrm>
              <a:off x="2688" y="1248"/>
              <a:ext cx="960" cy="317"/>
              <a:chOff x="2688" y="1363"/>
              <a:chExt cx="960" cy="317"/>
            </a:xfrm>
          </p:grpSpPr>
          <p:sp>
            <p:nvSpPr>
              <p:cNvPr id="59443" name="Text Box 51"/>
              <p:cNvSpPr txBox="1">
                <a:spLocks noChangeArrowheads="1"/>
              </p:cNvSpPr>
              <p:nvPr/>
            </p:nvSpPr>
            <p:spPr bwMode="auto">
              <a:xfrm>
                <a:off x="2688" y="1370"/>
                <a:ext cx="960" cy="31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59450" name="Object 58"/>
              <p:cNvGraphicFramePr>
                <a:graphicFrameLocks noChangeAspect="1"/>
              </p:cNvGraphicFramePr>
              <p:nvPr/>
            </p:nvGraphicFramePr>
            <p:xfrm>
              <a:off x="2781" y="1363"/>
              <a:ext cx="859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598" name="Equation" r:id="rId11" imgW="825480" imgH="241200" progId="Equation.DSMT4">
                      <p:embed/>
                    </p:oleObj>
                  </mc:Choice>
                  <mc:Fallback>
                    <p:oleObj name="Equation" r:id="rId11" imgW="82548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1" y="1363"/>
                            <a:ext cx="859" cy="3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9454" name="Rectangle 62"/>
          <p:cNvSpPr>
            <a:spLocks noChangeArrowheads="1"/>
          </p:cNvSpPr>
          <p:nvPr/>
        </p:nvSpPr>
        <p:spPr bwMode="auto">
          <a:xfrm>
            <a:off x="3657600" y="24526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>
                <a:latin typeface="Times New Roman" pitchFamily="18" charset="0"/>
              </a:rPr>
              <a:t>b.</a:t>
            </a:r>
            <a:r>
              <a:rPr lang="en-US" u="sng">
                <a:latin typeface="Times New Roman" pitchFamily="18" charset="0"/>
              </a:rPr>
              <a:t> Tính chất 2</a:t>
            </a:r>
            <a:r>
              <a:rPr lang="en-US" sz="1400">
                <a:latin typeface="Arial" charset="0"/>
                <a:cs typeface="Times New Roman" pitchFamily="18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59456" name="Rectangle 64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62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64" name="Rectangle 72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70" name="Rectangle 78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9516" name="Group 124"/>
          <p:cNvGrpSpPr>
            <a:grpSpLocks/>
          </p:cNvGrpSpPr>
          <p:nvPr/>
        </p:nvGrpSpPr>
        <p:grpSpPr bwMode="auto">
          <a:xfrm>
            <a:off x="3733800" y="3595688"/>
            <a:ext cx="3176588" cy="519112"/>
            <a:chOff x="2352" y="2640"/>
            <a:chExt cx="2001" cy="327"/>
          </a:xfrm>
        </p:grpSpPr>
        <p:sp>
          <p:nvSpPr>
            <p:cNvPr id="59468" name="Rectangle 76"/>
            <p:cNvSpPr>
              <a:spLocks noChangeArrowheads="1"/>
            </p:cNvSpPr>
            <p:nvPr/>
          </p:nvSpPr>
          <p:spPr bwMode="auto">
            <a:xfrm>
              <a:off x="2352" y="2640"/>
              <a:ext cx="13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de-DE">
                  <a:latin typeface="Times New Roman" pitchFamily="18" charset="0"/>
                  <a:cs typeface="Times New Roman" pitchFamily="18" charset="0"/>
                </a:rPr>
                <a:t>Ví dụ 2: T</a:t>
              </a:r>
              <a:r>
                <a:rPr lang="de-DE">
                  <a:latin typeface="Times New Roman" pitchFamily="18" charset="0"/>
                </a:rPr>
                <a:t>ính</a:t>
              </a:r>
              <a:r>
                <a:rPr lang="de-DE" sz="1400"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59469" name="Object 77"/>
            <p:cNvGraphicFramePr>
              <a:graphicFrameLocks noChangeAspect="1"/>
            </p:cNvGraphicFramePr>
            <p:nvPr/>
          </p:nvGraphicFramePr>
          <p:xfrm>
            <a:off x="3696" y="2688"/>
            <a:ext cx="657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99" name="Equation" r:id="rId13" imgW="571320" imgH="241200" progId="Equation.DSMT4">
                    <p:embed/>
                  </p:oleObj>
                </mc:Choice>
                <mc:Fallback>
                  <p:oleObj name="Equation" r:id="rId13" imgW="5713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688"/>
                          <a:ext cx="657" cy="2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9487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32312"/>
              </p:ext>
            </p:extLst>
          </p:nvPr>
        </p:nvGraphicFramePr>
        <p:xfrm>
          <a:off x="6538913" y="1968500"/>
          <a:ext cx="803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0" name="Equation" r:id="rId15" imgW="355320" imgH="241200" progId="Equation.DSMT4">
                  <p:embed/>
                </p:oleObj>
              </mc:Choice>
              <mc:Fallback>
                <p:oleObj name="Equation" r:id="rId15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1968500"/>
                        <a:ext cx="803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92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34105"/>
              </p:ext>
            </p:extLst>
          </p:nvPr>
        </p:nvGraphicFramePr>
        <p:xfrm>
          <a:off x="6934200" y="3582988"/>
          <a:ext cx="7556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1" name="Equation" r:id="rId17" imgW="342720" imgH="241200" progId="Equation.DSMT4">
                  <p:embed/>
                </p:oleObj>
              </mc:Choice>
              <mc:Fallback>
                <p:oleObj name="Equation" r:id="rId17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82988"/>
                        <a:ext cx="75565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566" name="Group 174"/>
          <p:cNvGrpSpPr>
            <a:grpSpLocks/>
          </p:cNvGrpSpPr>
          <p:nvPr/>
        </p:nvGrpSpPr>
        <p:grpSpPr bwMode="auto">
          <a:xfrm>
            <a:off x="4038600" y="2984500"/>
            <a:ext cx="3930650" cy="520700"/>
            <a:chOff x="2544" y="2216"/>
            <a:chExt cx="2476" cy="328"/>
          </a:xfrm>
        </p:grpSpPr>
        <p:grpSp>
          <p:nvGrpSpPr>
            <p:cNvPr id="59511" name="Group 119"/>
            <p:cNvGrpSpPr>
              <a:grpSpLocks/>
            </p:cNvGrpSpPr>
            <p:nvPr/>
          </p:nvGrpSpPr>
          <p:grpSpPr bwMode="auto">
            <a:xfrm>
              <a:off x="2544" y="2216"/>
              <a:ext cx="1552" cy="328"/>
              <a:chOff x="2544" y="2456"/>
              <a:chExt cx="1552" cy="328"/>
            </a:xfrm>
          </p:grpSpPr>
          <p:sp>
            <p:nvSpPr>
              <p:cNvPr id="59457" name="Rectangle 65"/>
              <p:cNvSpPr>
                <a:spLocks noChangeArrowheads="1"/>
              </p:cNvSpPr>
              <p:nvPr/>
            </p:nvSpPr>
            <p:spPr bwMode="auto">
              <a:xfrm>
                <a:off x="2544" y="2456"/>
                <a:ext cx="1552" cy="32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9463" name="Object 71"/>
              <p:cNvGraphicFramePr>
                <a:graphicFrameLocks noChangeAspect="1"/>
              </p:cNvGraphicFramePr>
              <p:nvPr/>
            </p:nvGraphicFramePr>
            <p:xfrm>
              <a:off x="2640" y="2496"/>
              <a:ext cx="1380" cy="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602" name="Equation" r:id="rId19" imgW="1193760" imgH="241200" progId="Equation.DSMT4">
                      <p:embed/>
                    </p:oleObj>
                  </mc:Choice>
                  <mc:Fallback>
                    <p:oleObj name="Equation" r:id="rId19" imgW="119376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2496"/>
                            <a:ext cx="1380" cy="2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9493" name="Object 101"/>
            <p:cNvGraphicFramePr>
              <a:graphicFrameLocks noChangeAspect="1"/>
            </p:cNvGraphicFramePr>
            <p:nvPr/>
          </p:nvGraphicFramePr>
          <p:xfrm>
            <a:off x="4244" y="2279"/>
            <a:ext cx="776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3" name="Equation" r:id="rId21" imgW="749160" imgH="253800" progId="Equation.DSMT4">
                    <p:embed/>
                  </p:oleObj>
                </mc:Choice>
                <mc:Fallback>
                  <p:oleObj name="Equation" r:id="rId21" imgW="749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4" y="2279"/>
                          <a:ext cx="776" cy="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518" name="Rectangle 126"/>
          <p:cNvSpPr>
            <a:spLocks noChangeArrowheads="1"/>
          </p:cNvSpPr>
          <p:nvPr/>
        </p:nvSpPr>
        <p:spPr bwMode="auto">
          <a:xfrm>
            <a:off x="3733800" y="4038600"/>
            <a:ext cx="2967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>
                <a:latin typeface="Times New Roman" pitchFamily="18" charset="0"/>
                <a:cs typeface="Times New Roman" pitchFamily="18" charset="0"/>
              </a:rPr>
              <a:t>Ví dụ 3: T</a:t>
            </a:r>
            <a:r>
              <a:rPr lang="de-DE">
                <a:latin typeface="Times New Roman" pitchFamily="18" charset="0"/>
              </a:rPr>
              <a:t>ìm k biết</a:t>
            </a:r>
            <a:r>
              <a:rPr lang="de-DE" sz="1400">
                <a:latin typeface="Arial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9519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22554"/>
              </p:ext>
            </p:extLst>
          </p:nvPr>
        </p:nvGraphicFramePr>
        <p:xfrm>
          <a:off x="6629400" y="4038600"/>
          <a:ext cx="19272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Equation" r:id="rId23" imgW="888840" imgH="241200" progId="Equation.DSMT4">
                  <p:embed/>
                </p:oleObj>
              </mc:Choice>
              <mc:Fallback>
                <p:oleObj name="Equation" r:id="rId23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192722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530" name="Group 138"/>
          <p:cNvGrpSpPr>
            <a:grpSpLocks/>
          </p:cNvGrpSpPr>
          <p:nvPr/>
        </p:nvGrpSpPr>
        <p:grpSpPr bwMode="auto">
          <a:xfrm>
            <a:off x="3860800" y="4953000"/>
            <a:ext cx="3505200" cy="520700"/>
            <a:chOff x="2064" y="3744"/>
            <a:chExt cx="2208" cy="328"/>
          </a:xfrm>
        </p:grpSpPr>
        <p:graphicFrame>
          <p:nvGraphicFramePr>
            <p:cNvPr id="59521" name="Object 129"/>
            <p:cNvGraphicFramePr>
              <a:graphicFrameLocks noChangeAspect="1"/>
            </p:cNvGraphicFramePr>
            <p:nvPr/>
          </p:nvGraphicFramePr>
          <p:xfrm>
            <a:off x="2064" y="3744"/>
            <a:ext cx="74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5" name="Equation" r:id="rId25" imgW="545760" imgH="241200" progId="Equation.DSMT4">
                    <p:embed/>
                  </p:oleObj>
                </mc:Choice>
                <mc:Fallback>
                  <p:oleObj name="Equation" r:id="rId25" imgW="545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744"/>
                          <a:ext cx="746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523" name="Text Box 131"/>
            <p:cNvSpPr txBox="1">
              <a:spLocks noChangeArrowheads="1"/>
            </p:cNvSpPr>
            <p:nvPr/>
          </p:nvSpPr>
          <p:spPr bwMode="auto">
            <a:xfrm>
              <a:off x="3024" y="3744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(Theo t/c 1)</a:t>
              </a:r>
            </a:p>
          </p:txBody>
        </p:sp>
      </p:grpSp>
      <p:grpSp>
        <p:nvGrpSpPr>
          <p:cNvPr id="59538" name="Group 146"/>
          <p:cNvGrpSpPr>
            <a:grpSpLocks/>
          </p:cNvGrpSpPr>
          <p:nvPr/>
        </p:nvGrpSpPr>
        <p:grpSpPr bwMode="auto">
          <a:xfrm>
            <a:off x="3860800" y="4495800"/>
            <a:ext cx="3810000" cy="520700"/>
            <a:chOff x="2432" y="3216"/>
            <a:chExt cx="2400" cy="328"/>
          </a:xfrm>
        </p:grpSpPr>
        <p:graphicFrame>
          <p:nvGraphicFramePr>
            <p:cNvPr id="59520" name="Object 128"/>
            <p:cNvGraphicFramePr>
              <a:graphicFrameLocks noChangeAspect="1"/>
            </p:cNvGraphicFramePr>
            <p:nvPr/>
          </p:nvGraphicFramePr>
          <p:xfrm>
            <a:off x="2432" y="3216"/>
            <a:ext cx="1197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6" name="Equation" r:id="rId27" imgW="876240" imgH="241200" progId="Equation.DSMT4">
                    <p:embed/>
                  </p:oleObj>
                </mc:Choice>
                <mc:Fallback>
                  <p:oleObj name="Equation" r:id="rId27" imgW="8762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2" y="3216"/>
                          <a:ext cx="1197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524" name="Text Box 132"/>
            <p:cNvSpPr txBox="1">
              <a:spLocks noChangeArrowheads="1"/>
            </p:cNvSpPr>
            <p:nvPr/>
          </p:nvSpPr>
          <p:spPr bwMode="auto">
            <a:xfrm>
              <a:off x="3584" y="3216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(Theo t/c 2)</a:t>
              </a:r>
            </a:p>
          </p:txBody>
        </p:sp>
      </p:grpSp>
      <p:grpSp>
        <p:nvGrpSpPr>
          <p:cNvPr id="59531" name="Group 139"/>
          <p:cNvGrpSpPr>
            <a:grpSpLocks/>
          </p:cNvGrpSpPr>
          <p:nvPr/>
        </p:nvGrpSpPr>
        <p:grpSpPr bwMode="auto">
          <a:xfrm>
            <a:off x="7358063" y="4419600"/>
            <a:ext cx="719137" cy="1066800"/>
            <a:chOff x="4272" y="3304"/>
            <a:chExt cx="557" cy="864"/>
          </a:xfrm>
        </p:grpSpPr>
        <p:graphicFrame>
          <p:nvGraphicFramePr>
            <p:cNvPr id="59528" name="Object 136"/>
            <p:cNvGraphicFramePr>
              <a:graphicFrameLocks noChangeAspect="1"/>
            </p:cNvGraphicFramePr>
            <p:nvPr/>
          </p:nvGraphicFramePr>
          <p:xfrm>
            <a:off x="4272" y="3304"/>
            <a:ext cx="246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7" name="Equation" r:id="rId29" imgW="177480" imgH="253800" progId="Equation.DSMT4">
                    <p:embed/>
                  </p:oleObj>
                </mc:Choice>
                <mc:Fallback>
                  <p:oleObj name="Equation" r:id="rId29" imgW="1774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3304"/>
                          <a:ext cx="246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529" name="Object 137"/>
            <p:cNvGraphicFramePr>
              <a:graphicFrameLocks noChangeAspect="1"/>
            </p:cNvGraphicFramePr>
            <p:nvPr/>
          </p:nvGraphicFramePr>
          <p:xfrm>
            <a:off x="4555" y="3605"/>
            <a:ext cx="274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8" name="Equation" r:id="rId31" imgW="114120" imgH="177480" progId="Equation.DSMT4">
                    <p:embed/>
                  </p:oleObj>
                </mc:Choice>
                <mc:Fallback>
                  <p:oleObj name="Equation" r:id="rId31" imgW="1141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5" y="3605"/>
                          <a:ext cx="274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533" name="Rectangle 141"/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532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70683"/>
              </p:ext>
            </p:extLst>
          </p:nvPr>
        </p:nvGraphicFramePr>
        <p:xfrm>
          <a:off x="3886200" y="5562600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9" name="Equation" r:id="rId33" imgW="850680" imgH="241200" progId="Equation.DSMT4">
                  <p:embed/>
                </p:oleObj>
              </mc:Choice>
              <mc:Fallback>
                <p:oleObj name="Equation" r:id="rId33" imgW="850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562600"/>
                        <a:ext cx="17526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537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57812"/>
              </p:ext>
            </p:extLst>
          </p:nvPr>
        </p:nvGraphicFramePr>
        <p:xfrm>
          <a:off x="5969000" y="5431631"/>
          <a:ext cx="12192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0" name="Equation" r:id="rId35" imgW="672840" imgH="482400" progId="Equation.DSMT4">
                  <p:embed/>
                </p:oleObj>
              </mc:Choice>
              <mc:Fallback>
                <p:oleObj name="Equation" r:id="rId35" imgW="6728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431631"/>
                        <a:ext cx="12192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560" name="Objec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88006"/>
              </p:ext>
            </p:extLst>
          </p:nvPr>
        </p:nvGraphicFramePr>
        <p:xfrm>
          <a:off x="3581400" y="5676900"/>
          <a:ext cx="5905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Equation" r:id="rId37" imgW="190440" imgH="152280" progId="Equation.DSMT4">
                  <p:embed/>
                </p:oleObj>
              </mc:Choice>
              <mc:Fallback>
                <p:oleObj name="Equation" r:id="rId37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76900"/>
                        <a:ext cx="5905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564" name="Group 172"/>
          <p:cNvGrpSpPr>
            <a:grpSpLocks/>
          </p:cNvGrpSpPr>
          <p:nvPr/>
        </p:nvGrpSpPr>
        <p:grpSpPr bwMode="auto">
          <a:xfrm>
            <a:off x="0" y="533400"/>
            <a:ext cx="9153525" cy="5791200"/>
            <a:chOff x="0" y="672"/>
            <a:chExt cx="5766" cy="3648"/>
          </a:xfrm>
        </p:grpSpPr>
        <p:grpSp>
          <p:nvGrpSpPr>
            <p:cNvPr id="59557" name="Group 165"/>
            <p:cNvGrpSpPr>
              <a:grpSpLocks/>
            </p:cNvGrpSpPr>
            <p:nvPr/>
          </p:nvGrpSpPr>
          <p:grpSpPr bwMode="auto">
            <a:xfrm>
              <a:off x="0" y="672"/>
              <a:ext cx="5766" cy="3648"/>
              <a:chOff x="0" y="672"/>
              <a:chExt cx="5766" cy="3648"/>
            </a:xfrm>
          </p:grpSpPr>
          <p:sp>
            <p:nvSpPr>
              <p:cNvPr id="59419" name="Rectangle 27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2112" cy="36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 u="sng">
                  <a:latin typeface="Times New Roman" pitchFamily="18" charset="0"/>
                </a:endParaRPr>
              </a:p>
            </p:txBody>
          </p:sp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672"/>
                <a:ext cx="2112" cy="2016"/>
                <a:chOff x="0" y="672"/>
                <a:chExt cx="2112" cy="2016"/>
              </a:xfrm>
            </p:grpSpPr>
            <p:sp>
              <p:nvSpPr>
                <p:cNvPr id="59550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0" y="672"/>
                  <a:ext cx="21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b="1" u="sng">
                      <a:latin typeface="Times New Roman" pitchFamily="18" charset="0"/>
                    </a:rPr>
                    <a:t>1. Định nghĩa</a:t>
                  </a:r>
                </a:p>
              </p:txBody>
            </p:sp>
            <p:sp>
              <p:nvSpPr>
                <p:cNvPr id="59551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0" y="960"/>
                  <a:ext cx="2112" cy="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</a:rPr>
                    <a:t>Mỗi </a:t>
                  </a:r>
                  <a:r>
                    <a:rPr lang="en-US" sz="2400">
                      <a:solidFill>
                        <a:srgbClr val="FF0000"/>
                      </a:solidFill>
                      <a:latin typeface="Times New Roman" pitchFamily="18" charset="0"/>
                    </a:rPr>
                    <a:t>tập con gồm k phần tử</a:t>
                  </a:r>
                  <a:r>
                    <a:rPr lang="en-US" sz="2400">
                      <a:latin typeface="Times New Roman" pitchFamily="18" charset="0"/>
                    </a:rPr>
                    <a:t> của tập n phần tử được gọi là một </a:t>
                  </a:r>
                  <a:r>
                    <a:rPr lang="en-US" sz="2400">
                      <a:solidFill>
                        <a:srgbClr val="FF0000"/>
                      </a:solidFill>
                      <a:latin typeface="Times New Roman" pitchFamily="18" charset="0"/>
                    </a:rPr>
                    <a:t>tổ hợp chập k của n phần tử</a:t>
                  </a:r>
                  <a:r>
                    <a:rPr lang="en-US" sz="240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  <a:p>
                  <a:pPr>
                    <a:spcBef>
                      <a:spcPct val="50000"/>
                    </a:spcBef>
                  </a:pPr>
                  <a:endParaRPr lang="en-US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9552" name="Rectangle 160"/>
                <p:cNvSpPr>
                  <a:spLocks noChangeArrowheads="1"/>
                </p:cNvSpPr>
                <p:nvPr/>
              </p:nvSpPr>
              <p:spPr bwMode="auto">
                <a:xfrm>
                  <a:off x="3" y="1968"/>
                  <a:ext cx="14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u="sng">
                      <a:latin typeface="Times New Roman" pitchFamily="18" charset="0"/>
                    </a:rPr>
                    <a:t>2. Số các tổ hợp</a:t>
                  </a:r>
                </a:p>
              </p:txBody>
            </p:sp>
            <p:grpSp>
              <p:nvGrpSpPr>
                <p:cNvPr id="59553" name="Group 161"/>
                <p:cNvGrpSpPr>
                  <a:grpSpLocks/>
                </p:cNvGrpSpPr>
                <p:nvPr/>
              </p:nvGrpSpPr>
              <p:grpSpPr bwMode="auto">
                <a:xfrm>
                  <a:off x="192" y="2256"/>
                  <a:ext cx="1344" cy="432"/>
                  <a:chOff x="3072" y="1536"/>
                  <a:chExt cx="1680" cy="624"/>
                </a:xfrm>
              </p:grpSpPr>
              <p:sp>
                <p:nvSpPr>
                  <p:cNvPr id="59554" name="Text 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2" y="1536"/>
                    <a:ext cx="1680" cy="624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59555" name="Object 163"/>
                  <p:cNvGraphicFramePr>
                    <a:graphicFrameLocks noChangeAspect="1"/>
                  </p:cNvGraphicFramePr>
                  <p:nvPr/>
                </p:nvGraphicFramePr>
                <p:xfrm>
                  <a:off x="3201" y="1536"/>
                  <a:ext cx="1422" cy="57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0612" name="Equation" r:id="rId39" imgW="1104840" imgH="444240" progId="Equation.DSMT4">
                          <p:embed/>
                        </p:oleObj>
                      </mc:Choice>
                      <mc:Fallback>
                        <p:oleObj name="Equation" r:id="rId39" imgW="1104840" imgH="44424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01" y="1536"/>
                                <a:ext cx="1422" cy="5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59556" name="Rectangle 164"/>
              <p:cNvSpPr>
                <a:spLocks noChangeArrowheads="1"/>
              </p:cNvSpPr>
              <p:nvPr/>
            </p:nvSpPr>
            <p:spPr bwMode="auto">
              <a:xfrm>
                <a:off x="6" y="1431"/>
                <a:ext cx="576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9561" name="Text Box 169"/>
            <p:cNvSpPr txBox="1">
              <a:spLocks noChangeArrowheads="1"/>
            </p:cNvSpPr>
            <p:nvPr/>
          </p:nvSpPr>
          <p:spPr bwMode="auto">
            <a:xfrm>
              <a:off x="192" y="2832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Qui ước:</a:t>
              </a:r>
              <a:r>
                <a:rPr lang="en-US"/>
                <a:t> </a:t>
              </a:r>
            </a:p>
          </p:txBody>
        </p:sp>
        <p:graphicFrame>
          <p:nvGraphicFramePr>
            <p:cNvPr id="59562" name="Object 170"/>
            <p:cNvGraphicFramePr>
              <a:graphicFrameLocks noChangeAspect="1"/>
            </p:cNvGraphicFramePr>
            <p:nvPr/>
          </p:nvGraphicFramePr>
          <p:xfrm>
            <a:off x="960" y="2907"/>
            <a:ext cx="480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13" name="Equation" r:id="rId41" imgW="444240" imgH="241200" progId="Equation.DSMT4">
                    <p:embed/>
                  </p:oleObj>
                </mc:Choice>
                <mc:Fallback>
                  <p:oleObj name="Equation" r:id="rId41" imgW="4442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2907"/>
                          <a:ext cx="480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567" name="AutoShape 175">
            <a:hlinkClick r:id="rId43" action="ppaction://hlinksldjump"/>
          </p:cNvPr>
          <p:cNvSpPr>
            <a:spLocks noChangeArrowheads="1"/>
          </p:cNvSpPr>
          <p:nvPr/>
        </p:nvSpPr>
        <p:spPr bwMode="auto">
          <a:xfrm>
            <a:off x="8610600" y="5867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0" grpId="0"/>
      <p:bldP spid="59454" grpId="0"/>
      <p:bldP spid="595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33" name="Object 17"/>
          <p:cNvGraphicFramePr>
            <a:graphicFrameLocks noChangeAspect="1"/>
          </p:cNvGraphicFramePr>
          <p:nvPr/>
        </p:nvGraphicFramePr>
        <p:xfrm>
          <a:off x="2971800" y="1838325"/>
          <a:ext cx="990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Equation" r:id="rId3" imgW="457200" imgH="241200" progId="Equation.DSMT4">
                  <p:embed/>
                </p:oleObj>
              </mc:Choice>
              <mc:Fallback>
                <p:oleObj name="Equation" r:id="rId3" imgW="457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38325"/>
                        <a:ext cx="990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18"/>
          <p:cNvGraphicFramePr>
            <a:graphicFrameLocks noChangeAspect="1"/>
          </p:cNvGraphicFramePr>
          <p:nvPr/>
        </p:nvGraphicFramePr>
        <p:xfrm>
          <a:off x="2971800" y="2667000"/>
          <a:ext cx="914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67000"/>
                        <a:ext cx="914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5" name="Object 19"/>
          <p:cNvGraphicFramePr>
            <a:graphicFrameLocks noChangeAspect="1"/>
          </p:cNvGraphicFramePr>
          <p:nvPr/>
        </p:nvGraphicFramePr>
        <p:xfrm>
          <a:off x="4038600" y="1752600"/>
          <a:ext cx="3810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Equation" r:id="rId7" imgW="2628720" imgH="482400" progId="Equation.DSMT4">
                  <p:embed/>
                </p:oleObj>
              </mc:Choice>
              <mc:Fallback>
                <p:oleObj name="Equation" r:id="rId7" imgW="2628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752600"/>
                        <a:ext cx="3810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9" name="Object 23"/>
          <p:cNvGraphicFramePr>
            <a:graphicFrameLocks noChangeAspect="1"/>
          </p:cNvGraphicFramePr>
          <p:nvPr/>
        </p:nvGraphicFramePr>
        <p:xfrm>
          <a:off x="4038600" y="2590800"/>
          <a:ext cx="274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Equation" r:id="rId9" imgW="1930320" imgH="482400" progId="Equation.DSMT4">
                  <p:embed/>
                </p:oleObj>
              </mc:Choice>
              <mc:Fallback>
                <p:oleObj name="Equation" r:id="rId9" imgW="1930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2743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0" name="Object 3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19400" y="3300413"/>
          <a:ext cx="32766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Equation" r:id="rId11" imgW="1942920" imgH="469800" progId="Equation.DSMT4">
                  <p:embed/>
                </p:oleObj>
              </mc:Choice>
              <mc:Fallback>
                <p:oleObj name="Equation" r:id="rId11" imgW="1942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00413"/>
                        <a:ext cx="32766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3" name="Object 3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38400" y="4149725"/>
          <a:ext cx="52578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Equation" r:id="rId13" imgW="3073320" imgH="469800" progId="Equation.DSMT4">
                  <p:embed/>
                </p:oleObj>
              </mc:Choice>
              <mc:Fallback>
                <p:oleObj name="Equation" r:id="rId13" imgW="3073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49725"/>
                        <a:ext cx="52578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6" name="Object 4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438400" y="5089525"/>
          <a:ext cx="3048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Equation" r:id="rId15" imgW="1841400" imgH="469800" progId="Equation.DSMT4">
                  <p:embed/>
                </p:oleObj>
              </mc:Choice>
              <mc:Fallback>
                <p:oleObj name="Equation" r:id="rId15" imgW="1841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89525"/>
                        <a:ext cx="30480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9" name="Object 43"/>
          <p:cNvGraphicFramePr>
            <a:graphicFrameLocks noChangeAspect="1"/>
          </p:cNvGraphicFramePr>
          <p:nvPr/>
        </p:nvGraphicFramePr>
        <p:xfrm>
          <a:off x="5486400" y="5068888"/>
          <a:ext cx="3124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5" name="Equation" r:id="rId17" imgW="1841400" imgH="469800" progId="Equation.DSMT4">
                  <p:embed/>
                </p:oleObj>
              </mc:Choice>
              <mc:Fallback>
                <p:oleObj name="Equation" r:id="rId17" imgW="1841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068888"/>
                        <a:ext cx="31242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0" name="Object 44"/>
          <p:cNvGraphicFramePr>
            <a:graphicFrameLocks noChangeAspect="1"/>
          </p:cNvGraphicFramePr>
          <p:nvPr/>
        </p:nvGraphicFramePr>
        <p:xfrm>
          <a:off x="2286000" y="5829300"/>
          <a:ext cx="1447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Equation" r:id="rId19" imgW="888840" imgH="444240" progId="Equation.DSMT4">
                  <p:embed/>
                </p:oleObj>
              </mc:Choice>
              <mc:Fallback>
                <p:oleObj name="Equation" r:id="rId19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829300"/>
                        <a:ext cx="1447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1" name="Object 45"/>
          <p:cNvGraphicFramePr>
            <a:graphicFrameLocks noChangeAspect="1"/>
          </p:cNvGraphicFramePr>
          <p:nvPr/>
        </p:nvGraphicFramePr>
        <p:xfrm>
          <a:off x="3810000" y="5916613"/>
          <a:ext cx="9144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Equation" r:id="rId21" imgW="393480" imgH="241200" progId="Equation.DSMT4">
                  <p:embed/>
                </p:oleObj>
              </mc:Choice>
              <mc:Fallback>
                <p:oleObj name="Equation" r:id="rId21" imgW="393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916613"/>
                        <a:ext cx="9144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62" name="Group 46"/>
          <p:cNvGrpSpPr>
            <a:grpSpLocks/>
          </p:cNvGrpSpPr>
          <p:nvPr/>
        </p:nvGrpSpPr>
        <p:grpSpPr bwMode="auto">
          <a:xfrm>
            <a:off x="76200" y="1600200"/>
            <a:ext cx="2667000" cy="990600"/>
            <a:chOff x="3072" y="1536"/>
            <a:chExt cx="1680" cy="624"/>
          </a:xfrm>
        </p:grpSpPr>
        <p:sp>
          <p:nvSpPr>
            <p:cNvPr id="60463" name="Text Box 47"/>
            <p:cNvSpPr txBox="1">
              <a:spLocks noChangeArrowheads="1"/>
            </p:cNvSpPr>
            <p:nvPr/>
          </p:nvSpPr>
          <p:spPr bwMode="auto">
            <a:xfrm>
              <a:off x="3072" y="1536"/>
              <a:ext cx="1680" cy="6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0464" name="Object 48"/>
            <p:cNvGraphicFramePr>
              <a:graphicFrameLocks noChangeAspect="1"/>
            </p:cNvGraphicFramePr>
            <p:nvPr/>
          </p:nvGraphicFramePr>
          <p:xfrm>
            <a:off x="3201" y="1536"/>
            <a:ext cx="1422" cy="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28" name="Equation" r:id="rId23" imgW="1104840" imgH="444240" progId="Equation.DSMT4">
                    <p:embed/>
                  </p:oleObj>
                </mc:Choice>
                <mc:Fallback>
                  <p:oleObj name="Equation" r:id="rId23" imgW="110484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1" y="1536"/>
                          <a:ext cx="1422" cy="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75" name="Rectangle 59"/>
          <p:cNvSpPr>
            <a:spLocks noChangeArrowheads="1"/>
          </p:cNvSpPr>
          <p:nvPr/>
        </p:nvSpPr>
        <p:spPr bwMode="auto">
          <a:xfrm>
            <a:off x="0" y="1143000"/>
            <a:ext cx="2224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2. Số các tổ hợp</a:t>
            </a:r>
          </a:p>
        </p:txBody>
      </p:sp>
      <p:grpSp>
        <p:nvGrpSpPr>
          <p:cNvPr id="60478" name="Group 62"/>
          <p:cNvGrpSpPr>
            <a:grpSpLocks/>
          </p:cNvGrpSpPr>
          <p:nvPr/>
        </p:nvGrpSpPr>
        <p:grpSpPr bwMode="auto">
          <a:xfrm>
            <a:off x="3124200" y="1066800"/>
            <a:ext cx="4445000" cy="533400"/>
            <a:chOff x="1920" y="864"/>
            <a:chExt cx="2800" cy="336"/>
          </a:xfrm>
        </p:grpSpPr>
        <p:grpSp>
          <p:nvGrpSpPr>
            <p:cNvPr id="60443" name="Group 27"/>
            <p:cNvGrpSpPr>
              <a:grpSpLocks/>
            </p:cNvGrpSpPr>
            <p:nvPr/>
          </p:nvGrpSpPr>
          <p:grpSpPr bwMode="auto">
            <a:xfrm>
              <a:off x="3168" y="864"/>
              <a:ext cx="1552" cy="328"/>
              <a:chOff x="2544" y="2456"/>
              <a:chExt cx="1552" cy="328"/>
            </a:xfrm>
          </p:grpSpPr>
          <p:sp>
            <p:nvSpPr>
              <p:cNvPr id="60444" name="Rectangle 28"/>
              <p:cNvSpPr>
                <a:spLocks noChangeArrowheads="1"/>
              </p:cNvSpPr>
              <p:nvPr/>
            </p:nvSpPr>
            <p:spPr bwMode="auto">
              <a:xfrm>
                <a:off x="2544" y="2456"/>
                <a:ext cx="1552" cy="32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60445" name="Object 29"/>
              <p:cNvGraphicFramePr>
                <a:graphicFrameLocks noChangeAspect="1"/>
              </p:cNvGraphicFramePr>
              <p:nvPr/>
            </p:nvGraphicFramePr>
            <p:xfrm>
              <a:off x="2640" y="2496"/>
              <a:ext cx="1380" cy="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629" name="Equation" r:id="rId25" imgW="1193760" imgH="241200" progId="Equation.DSMT4">
                      <p:embed/>
                    </p:oleObj>
                  </mc:Choice>
                  <mc:Fallback>
                    <p:oleObj name="Equation" r:id="rId25" imgW="119376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2496"/>
                            <a:ext cx="1380" cy="2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0476" name="Text Box 60"/>
            <p:cNvSpPr txBox="1">
              <a:spLocks noChangeArrowheads="1"/>
            </p:cNvSpPr>
            <p:nvPr/>
          </p:nvSpPr>
          <p:spPr bwMode="auto">
            <a:xfrm>
              <a:off x="1920" y="873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Chứng minh</a:t>
              </a:r>
            </a:p>
          </p:txBody>
        </p:sp>
      </p:grpSp>
      <p:grpSp>
        <p:nvGrpSpPr>
          <p:cNvPr id="60480" name="Group 64"/>
          <p:cNvGrpSpPr>
            <a:grpSpLocks/>
          </p:cNvGrpSpPr>
          <p:nvPr/>
        </p:nvGrpSpPr>
        <p:grpSpPr bwMode="auto">
          <a:xfrm>
            <a:off x="152400" y="3352800"/>
            <a:ext cx="2590800" cy="565150"/>
            <a:chOff x="672" y="2160"/>
            <a:chExt cx="1632" cy="356"/>
          </a:xfrm>
        </p:grpSpPr>
        <p:graphicFrame>
          <p:nvGraphicFramePr>
            <p:cNvPr id="60448" name="Object 32"/>
            <p:cNvGraphicFramePr>
              <a:graphicFrameLocks noChangeAspect="1"/>
            </p:cNvGraphicFramePr>
            <p:nvPr/>
          </p:nvGraphicFramePr>
          <p:xfrm>
            <a:off x="1152" y="2199"/>
            <a:ext cx="115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30" name="Equation" r:id="rId27" imgW="876240" imgH="241200" progId="Equation.DSMT4">
                    <p:embed/>
                  </p:oleObj>
                </mc:Choice>
                <mc:Fallback>
                  <p:oleObj name="Equation" r:id="rId27" imgW="8762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199"/>
                          <a:ext cx="115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79" name="Text Box 63"/>
            <p:cNvSpPr txBox="1">
              <a:spLocks noChangeArrowheads="1"/>
            </p:cNvSpPr>
            <p:nvPr/>
          </p:nvSpPr>
          <p:spPr bwMode="auto">
            <a:xfrm>
              <a:off x="672" y="2160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Vậy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4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0" y="1066800"/>
            <a:ext cx="3352800" cy="579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u="sng">
              <a:latin typeface="Times New Roman" pitchFamily="18" charset="0"/>
            </a:endParaRPr>
          </a:p>
        </p:txBody>
      </p: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0" y="1066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1. Định nghĩa</a:t>
            </a:r>
          </a:p>
        </p:txBody>
      </p:sp>
      <p:sp>
        <p:nvSpPr>
          <p:cNvPr id="61487" name="Text Box 47"/>
          <p:cNvSpPr txBox="1">
            <a:spLocks noChangeArrowheads="1"/>
          </p:cNvSpPr>
          <p:nvPr/>
        </p:nvSpPr>
        <p:spPr bwMode="auto">
          <a:xfrm>
            <a:off x="0" y="1524000"/>
            <a:ext cx="3352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Mỗi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tập con gồm k phần tử</a:t>
            </a:r>
            <a:r>
              <a:rPr lang="en-US" sz="2400">
                <a:latin typeface="Times New Roman" pitchFamily="18" charset="0"/>
              </a:rPr>
              <a:t> của tập n phần tử được gọi là một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tổ hợp chập k của n phần tử: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88" name="Rectangle 48"/>
          <p:cNvSpPr>
            <a:spLocks noChangeArrowheads="1"/>
          </p:cNvSpPr>
          <p:nvPr/>
        </p:nvSpPr>
        <p:spPr bwMode="auto">
          <a:xfrm>
            <a:off x="4763" y="2971800"/>
            <a:ext cx="2224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2. Số các tổ hợp</a:t>
            </a:r>
          </a:p>
        </p:txBody>
      </p:sp>
      <p:grpSp>
        <p:nvGrpSpPr>
          <p:cNvPr id="61497" name="Group 57"/>
          <p:cNvGrpSpPr>
            <a:grpSpLocks/>
          </p:cNvGrpSpPr>
          <p:nvPr/>
        </p:nvGrpSpPr>
        <p:grpSpPr bwMode="auto">
          <a:xfrm>
            <a:off x="304800" y="3429000"/>
            <a:ext cx="1981200" cy="628650"/>
            <a:chOff x="192" y="2160"/>
            <a:chExt cx="1248" cy="396"/>
          </a:xfrm>
        </p:grpSpPr>
        <p:sp>
          <p:nvSpPr>
            <p:cNvPr id="61490" name="Text Box 50"/>
            <p:cNvSpPr txBox="1">
              <a:spLocks noChangeArrowheads="1"/>
            </p:cNvSpPr>
            <p:nvPr/>
          </p:nvSpPr>
          <p:spPr bwMode="auto">
            <a:xfrm>
              <a:off x="192" y="2160"/>
              <a:ext cx="1248" cy="3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491" name="Object 51"/>
            <p:cNvGraphicFramePr>
              <a:graphicFrameLocks noChangeAspect="1"/>
            </p:cNvGraphicFramePr>
            <p:nvPr/>
          </p:nvGraphicFramePr>
          <p:xfrm>
            <a:off x="281" y="2160"/>
            <a:ext cx="1070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42" name="Equation" r:id="rId3" imgW="1117440" imgH="444240" progId="Equation.DSMT4">
                    <p:embed/>
                  </p:oleObj>
                </mc:Choice>
                <mc:Fallback>
                  <p:oleObj name="Equation" r:id="rId3" imgW="111744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" y="2160"/>
                          <a:ext cx="1070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92" name="Rectangle 52"/>
          <p:cNvSpPr>
            <a:spLocks noChangeArrowheads="1"/>
          </p:cNvSpPr>
          <p:nvPr/>
        </p:nvSpPr>
        <p:spPr bwMode="auto">
          <a:xfrm>
            <a:off x="9525" y="227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4" name="Text Box 64"/>
          <p:cNvSpPr txBox="1">
            <a:spLocks noChangeArrowheads="1"/>
          </p:cNvSpPr>
          <p:nvPr/>
        </p:nvSpPr>
        <p:spPr bwMode="auto">
          <a:xfrm>
            <a:off x="3429000" y="9906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latin typeface=".VnTimeH" pitchFamily="34" charset="0"/>
              </a:rPr>
              <a:t>B</a:t>
            </a:r>
            <a:r>
              <a:rPr lang="en-US" b="1" i="1"/>
              <a:t>ài tập củng cố</a:t>
            </a:r>
          </a:p>
        </p:txBody>
      </p:sp>
      <p:graphicFrame>
        <p:nvGraphicFramePr>
          <p:cNvPr id="61507" name="Object 67"/>
          <p:cNvGraphicFramePr>
            <a:graphicFrameLocks noChangeAspect="1"/>
          </p:cNvGraphicFramePr>
          <p:nvPr/>
        </p:nvGraphicFramePr>
        <p:xfrm>
          <a:off x="4400550" y="2590800"/>
          <a:ext cx="857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2590800"/>
                        <a:ext cx="8572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6" name="Object 66"/>
          <p:cNvGraphicFramePr>
            <a:graphicFrameLocks noChangeAspect="1"/>
          </p:cNvGraphicFramePr>
          <p:nvPr/>
        </p:nvGraphicFramePr>
        <p:xfrm>
          <a:off x="7223125" y="25908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2590800"/>
                        <a:ext cx="8255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5" name="Object 65"/>
          <p:cNvGraphicFramePr>
            <a:graphicFrameLocks noChangeAspect="1"/>
          </p:cNvGraphicFramePr>
          <p:nvPr/>
        </p:nvGraphicFramePr>
        <p:xfrm>
          <a:off x="4446588" y="3124200"/>
          <a:ext cx="7826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5" name="Equation" r:id="rId9" imgW="533160" imgH="368280" progId="Equation.DSMT4">
                  <p:embed/>
                </p:oleObj>
              </mc:Choice>
              <mc:Fallback>
                <p:oleObj name="Equation" r:id="rId9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124200"/>
                        <a:ext cx="782637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8" name="Rectangle 68"/>
          <p:cNvSpPr>
            <a:spLocks noChangeArrowheads="1"/>
          </p:cNvSpPr>
          <p:nvPr/>
        </p:nvSpPr>
        <p:spPr bwMode="auto">
          <a:xfrm>
            <a:off x="3352800" y="1568450"/>
            <a:ext cx="579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Chọn ra 2 trong số 16 đội bóng để đá giao hữu. Số cách chọn là</a:t>
            </a:r>
            <a:r>
              <a:rPr lang="en-US">
                <a:latin typeface="Arial" charset="0"/>
                <a:cs typeface="Times New Roman" pitchFamily="18" charset="0"/>
              </a:rPr>
              <a:t>:</a:t>
            </a:r>
            <a:r>
              <a:rPr lang="en-US" sz="1400">
                <a:latin typeface="Arial" charset="0"/>
                <a:cs typeface="Times New Roman" pitchFamily="18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61509" name="Rectangle 69"/>
          <p:cNvSpPr>
            <a:spLocks noChangeArrowheads="1"/>
          </p:cNvSpPr>
          <p:nvPr/>
        </p:nvSpPr>
        <p:spPr bwMode="auto">
          <a:xfrm>
            <a:off x="-769938" y="2709863"/>
            <a:ext cx="1316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1400">
                <a:latin typeface="Arial" charset="0"/>
                <a:cs typeface="Times New Roman" pitchFamily="18" charset="0"/>
              </a:rPr>
              <a:t>	B. </a:t>
            </a:r>
            <a:endParaRPr lang="en-US" sz="1800">
              <a:latin typeface="Arial" charset="0"/>
            </a:endParaRPr>
          </a:p>
        </p:txBody>
      </p:sp>
      <p:sp>
        <p:nvSpPr>
          <p:cNvPr id="61511" name="Rectangle 71"/>
          <p:cNvSpPr>
            <a:spLocks noChangeArrowheads="1"/>
          </p:cNvSpPr>
          <p:nvPr/>
        </p:nvSpPr>
        <p:spPr bwMode="auto">
          <a:xfrm>
            <a:off x="3429000" y="3657600"/>
            <a:ext cx="55705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/>
            <a:r>
              <a:rPr lang="en-US" u="sng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 1 cuộc đua ngựa có 8 con ngựa cùng xuất phát. Hỏi có bao nhiêu khả năng xếp loại ba con ngựa về nhất, nhì, ba ?	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516" name="Text Box 76"/>
          <p:cNvSpPr txBox="1">
            <a:spLocks noChangeArrowheads="1"/>
          </p:cNvSpPr>
          <p:nvPr/>
        </p:nvSpPr>
        <p:spPr bwMode="auto">
          <a:xfrm>
            <a:off x="7162800" y="3124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D.   7</a:t>
            </a:r>
          </a:p>
        </p:txBody>
      </p:sp>
      <p:sp>
        <p:nvSpPr>
          <p:cNvPr id="61517" name="Rectangle 77"/>
          <p:cNvSpPr>
            <a:spLocks noChangeArrowheads="1"/>
          </p:cNvSpPr>
          <p:nvPr/>
        </p:nvSpPr>
        <p:spPr bwMode="auto">
          <a:xfrm>
            <a:off x="4225925" y="5461000"/>
            <a:ext cx="152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A.  8! cách</a:t>
            </a:r>
          </a:p>
        </p:txBody>
      </p:sp>
      <p:sp>
        <p:nvSpPr>
          <p:cNvPr id="61518" name="Rectangle 78"/>
          <p:cNvSpPr>
            <a:spLocks noChangeArrowheads="1"/>
          </p:cNvSpPr>
          <p:nvPr/>
        </p:nvSpPr>
        <p:spPr bwMode="auto">
          <a:xfrm>
            <a:off x="6781800" y="5410200"/>
            <a:ext cx="2012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B. 72 cách</a:t>
            </a:r>
            <a:r>
              <a:rPr lang="en-US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1519" name="Rectangle 79"/>
          <p:cNvSpPr>
            <a:spLocks noChangeArrowheads="1"/>
          </p:cNvSpPr>
          <p:nvPr/>
        </p:nvSpPr>
        <p:spPr bwMode="auto">
          <a:xfrm>
            <a:off x="4237038" y="6019800"/>
            <a:ext cx="163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C. 336 cách</a:t>
            </a:r>
          </a:p>
        </p:txBody>
      </p:sp>
      <p:sp>
        <p:nvSpPr>
          <p:cNvPr id="61520" name="Rectangle 80"/>
          <p:cNvSpPr>
            <a:spLocks noChangeArrowheads="1"/>
          </p:cNvSpPr>
          <p:nvPr/>
        </p:nvSpPr>
        <p:spPr bwMode="auto">
          <a:xfrm>
            <a:off x="6781800" y="6019800"/>
            <a:ext cx="164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D. 112 cách</a:t>
            </a:r>
          </a:p>
        </p:txBody>
      </p:sp>
      <p:pic>
        <p:nvPicPr>
          <p:cNvPr id="61521" name="Picture 81" descr="gau cuoi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614363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2" name="Picture 82" descr="gau cuoi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6019800"/>
            <a:ext cx="614363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3" name="Line 83"/>
          <p:cNvSpPr>
            <a:spLocks noChangeShapeType="1"/>
          </p:cNvSpPr>
          <p:nvPr/>
        </p:nvSpPr>
        <p:spPr bwMode="auto">
          <a:xfrm flipV="1">
            <a:off x="4343400" y="2705100"/>
            <a:ext cx="384175" cy="269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63" name="Group 123"/>
          <p:cNvGrpSpPr>
            <a:grpSpLocks/>
          </p:cNvGrpSpPr>
          <p:nvPr/>
        </p:nvGrpSpPr>
        <p:grpSpPr bwMode="auto">
          <a:xfrm>
            <a:off x="0" y="1066800"/>
            <a:ext cx="3352800" cy="5334000"/>
            <a:chOff x="0" y="672"/>
            <a:chExt cx="2112" cy="3360"/>
          </a:xfrm>
        </p:grpSpPr>
        <p:sp>
          <p:nvSpPr>
            <p:cNvPr id="61540" name="Text Box 100"/>
            <p:cNvSpPr txBox="1">
              <a:spLocks noChangeArrowheads="1"/>
            </p:cNvSpPr>
            <p:nvPr/>
          </p:nvSpPr>
          <p:spPr bwMode="auto">
            <a:xfrm>
              <a:off x="0" y="672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sng">
                  <a:latin typeface="Times New Roman" pitchFamily="18" charset="0"/>
                </a:rPr>
                <a:t>1. Định nghĩa</a:t>
              </a:r>
            </a:p>
          </p:txBody>
        </p:sp>
        <p:sp>
          <p:nvSpPr>
            <p:cNvPr id="61541" name="Text Box 101"/>
            <p:cNvSpPr txBox="1">
              <a:spLocks noChangeArrowheads="1"/>
            </p:cNvSpPr>
            <p:nvPr/>
          </p:nvSpPr>
          <p:spPr bwMode="auto">
            <a:xfrm>
              <a:off x="0" y="960"/>
              <a:ext cx="2112" cy="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Mỗi </a:t>
              </a: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tập con gồm k phần tử</a:t>
              </a:r>
              <a:r>
                <a:rPr lang="en-US" sz="2400">
                  <a:latin typeface="Times New Roman" pitchFamily="18" charset="0"/>
                </a:rPr>
                <a:t> của tập n phần tử được gọi là một </a:t>
              </a: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tổ hợp chập k của n phần tử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1542" name="Rectangle 102"/>
            <p:cNvSpPr>
              <a:spLocks noChangeArrowheads="1"/>
            </p:cNvSpPr>
            <p:nvPr/>
          </p:nvSpPr>
          <p:spPr bwMode="auto">
            <a:xfrm>
              <a:off x="3" y="1872"/>
              <a:ext cx="14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u="sng">
                  <a:latin typeface="Times New Roman" pitchFamily="18" charset="0"/>
                </a:rPr>
                <a:t>2. Số các tổ hợp</a:t>
              </a:r>
            </a:p>
          </p:txBody>
        </p:sp>
        <p:grpSp>
          <p:nvGrpSpPr>
            <p:cNvPr id="61543" name="Group 103"/>
            <p:cNvGrpSpPr>
              <a:grpSpLocks/>
            </p:cNvGrpSpPr>
            <p:nvPr/>
          </p:nvGrpSpPr>
          <p:grpSpPr bwMode="auto">
            <a:xfrm>
              <a:off x="192" y="2160"/>
              <a:ext cx="1248" cy="396"/>
              <a:chOff x="192" y="2160"/>
              <a:chExt cx="1248" cy="396"/>
            </a:xfrm>
          </p:grpSpPr>
          <p:sp>
            <p:nvSpPr>
              <p:cNvPr id="61544" name="Text Box 104"/>
              <p:cNvSpPr txBox="1">
                <a:spLocks noChangeArrowheads="1"/>
              </p:cNvSpPr>
              <p:nvPr/>
            </p:nvSpPr>
            <p:spPr bwMode="auto">
              <a:xfrm>
                <a:off x="192" y="2160"/>
                <a:ext cx="1248" cy="38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545" name="Object 105"/>
              <p:cNvGraphicFramePr>
                <a:graphicFrameLocks noChangeAspect="1"/>
              </p:cNvGraphicFramePr>
              <p:nvPr/>
            </p:nvGraphicFramePr>
            <p:xfrm>
              <a:off x="281" y="2160"/>
              <a:ext cx="1070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46" name="Equation" r:id="rId12" imgW="1117440" imgH="444240" progId="Equation.DSMT4">
                      <p:embed/>
                    </p:oleObj>
                  </mc:Choice>
                  <mc:Fallback>
                    <p:oleObj name="Equation" r:id="rId12" imgW="1117440" imgH="4442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" y="2160"/>
                            <a:ext cx="1070" cy="3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546" name="Group 106"/>
            <p:cNvGrpSpPr>
              <a:grpSpLocks/>
            </p:cNvGrpSpPr>
            <p:nvPr/>
          </p:nvGrpSpPr>
          <p:grpSpPr bwMode="auto">
            <a:xfrm>
              <a:off x="23" y="3032"/>
              <a:ext cx="2074" cy="288"/>
              <a:chOff x="23" y="2544"/>
              <a:chExt cx="2074" cy="288"/>
            </a:xfrm>
          </p:grpSpPr>
          <p:sp>
            <p:nvSpPr>
              <p:cNvPr id="61547" name="Rectangle 107"/>
              <p:cNvSpPr>
                <a:spLocks noChangeArrowheads="1"/>
              </p:cNvSpPr>
              <p:nvPr/>
            </p:nvSpPr>
            <p:spPr bwMode="auto">
              <a:xfrm>
                <a:off x="23" y="2544"/>
                <a:ext cx="19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just"/>
                <a:r>
                  <a:rPr lang="de-DE" sz="2400" b="1" u="sng">
                    <a:latin typeface="Times New Roman" pitchFamily="18" charset="0"/>
                    <a:cs typeface="Times New Roman" pitchFamily="18" charset="0"/>
                  </a:rPr>
                  <a:t>3.Tính chất của các số</a:t>
                </a:r>
                <a:r>
                  <a:rPr lang="de-DE" sz="1400" b="1" u="sng">
                    <a:latin typeface="Arial" charset="0"/>
                    <a:cs typeface="Times New Roman" pitchFamily="18" charset="0"/>
                  </a:rPr>
                  <a:t> </a:t>
                </a:r>
                <a:endParaRPr lang="de-DE" sz="1800">
                  <a:latin typeface="Arial" charset="0"/>
                </a:endParaRPr>
              </a:p>
            </p:txBody>
          </p:sp>
          <p:graphicFrame>
            <p:nvGraphicFramePr>
              <p:cNvPr id="61548" name="Object 108"/>
              <p:cNvGraphicFramePr>
                <a:graphicFrameLocks noChangeAspect="1"/>
              </p:cNvGraphicFramePr>
              <p:nvPr/>
            </p:nvGraphicFramePr>
            <p:xfrm>
              <a:off x="1880" y="2576"/>
              <a:ext cx="217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47" name="Equation" r:id="rId13" imgW="203040" imgH="241200" progId="Equation.DSMT4">
                      <p:embed/>
                    </p:oleObj>
                  </mc:Choice>
                  <mc:Fallback>
                    <p:oleObj name="Equation" r:id="rId13" imgW="20304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0" y="2576"/>
                            <a:ext cx="217" cy="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549" name="Group 109"/>
            <p:cNvGrpSpPr>
              <a:grpSpLocks/>
            </p:cNvGrpSpPr>
            <p:nvPr/>
          </p:nvGrpSpPr>
          <p:grpSpPr bwMode="auto">
            <a:xfrm>
              <a:off x="192" y="3304"/>
              <a:ext cx="960" cy="317"/>
              <a:chOff x="2688" y="1363"/>
              <a:chExt cx="960" cy="317"/>
            </a:xfrm>
          </p:grpSpPr>
          <p:sp>
            <p:nvSpPr>
              <p:cNvPr id="61550" name="Text Box 110"/>
              <p:cNvSpPr txBox="1">
                <a:spLocks noChangeArrowheads="1"/>
              </p:cNvSpPr>
              <p:nvPr/>
            </p:nvSpPr>
            <p:spPr bwMode="auto">
              <a:xfrm>
                <a:off x="2688" y="1370"/>
                <a:ext cx="960" cy="31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61551" name="Object 111"/>
              <p:cNvGraphicFramePr>
                <a:graphicFrameLocks noChangeAspect="1"/>
              </p:cNvGraphicFramePr>
              <p:nvPr/>
            </p:nvGraphicFramePr>
            <p:xfrm>
              <a:off x="2821" y="1363"/>
              <a:ext cx="779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48" name="Equation" r:id="rId15" imgW="749160" imgH="241200" progId="Equation.DSMT4">
                      <p:embed/>
                    </p:oleObj>
                  </mc:Choice>
                  <mc:Fallback>
                    <p:oleObj name="Equation" r:id="rId15" imgW="74916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1" y="1363"/>
                            <a:ext cx="779" cy="3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552" name="Group 112"/>
            <p:cNvGrpSpPr>
              <a:grpSpLocks/>
            </p:cNvGrpSpPr>
            <p:nvPr/>
          </p:nvGrpSpPr>
          <p:grpSpPr bwMode="auto">
            <a:xfrm>
              <a:off x="176" y="3704"/>
              <a:ext cx="1552" cy="328"/>
              <a:chOff x="2544" y="2456"/>
              <a:chExt cx="1552" cy="328"/>
            </a:xfrm>
          </p:grpSpPr>
          <p:sp>
            <p:nvSpPr>
              <p:cNvPr id="61553" name="Rectangle 113"/>
              <p:cNvSpPr>
                <a:spLocks noChangeArrowheads="1"/>
              </p:cNvSpPr>
              <p:nvPr/>
            </p:nvSpPr>
            <p:spPr bwMode="auto">
              <a:xfrm>
                <a:off x="2544" y="2456"/>
                <a:ext cx="1552" cy="32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61554" name="Object 114"/>
              <p:cNvGraphicFramePr>
                <a:graphicFrameLocks noChangeAspect="1"/>
              </p:cNvGraphicFramePr>
              <p:nvPr/>
            </p:nvGraphicFramePr>
            <p:xfrm>
              <a:off x="2640" y="2496"/>
              <a:ext cx="1380" cy="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49" name="Equation" r:id="rId17" imgW="1193760" imgH="241200" progId="Equation.DSMT4">
                      <p:embed/>
                    </p:oleObj>
                  </mc:Choice>
                  <mc:Fallback>
                    <p:oleObj name="Equation" r:id="rId17" imgW="119376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2496"/>
                            <a:ext cx="1380" cy="2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1557" name="Text Box 117"/>
          <p:cNvSpPr txBox="1">
            <a:spLocks noChangeArrowheads="1"/>
          </p:cNvSpPr>
          <p:nvPr/>
        </p:nvSpPr>
        <p:spPr bwMode="auto">
          <a:xfrm>
            <a:off x="222250" y="415925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Qui ước:</a:t>
            </a:r>
            <a:r>
              <a:rPr lang="en-US"/>
              <a:t> </a:t>
            </a:r>
          </a:p>
        </p:txBody>
      </p:sp>
      <p:graphicFrame>
        <p:nvGraphicFramePr>
          <p:cNvPr id="61558" name="Object 118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0" y="4229100"/>
          <a:ext cx="9144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0" name="Equation" r:id="rId19" imgW="444240" imgH="241200" progId="Equation.DSMT4">
                  <p:embed/>
                </p:oleObj>
              </mc:Choice>
              <mc:Fallback>
                <p:oleObj name="Equation" r:id="rId19" imgW="444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29100"/>
                        <a:ext cx="9144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5" name="Line 125"/>
          <p:cNvSpPr>
            <a:spLocks noChangeShapeType="1"/>
          </p:cNvSpPr>
          <p:nvPr/>
        </p:nvSpPr>
        <p:spPr bwMode="auto">
          <a:xfrm flipV="1">
            <a:off x="7239000" y="3200400"/>
            <a:ext cx="384175" cy="269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6" name="Line 126"/>
          <p:cNvSpPr>
            <a:spLocks noChangeShapeType="1"/>
          </p:cNvSpPr>
          <p:nvPr/>
        </p:nvSpPr>
        <p:spPr bwMode="auto">
          <a:xfrm flipV="1">
            <a:off x="4419600" y="3200400"/>
            <a:ext cx="384175" cy="269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7" name="Line 127"/>
          <p:cNvSpPr>
            <a:spLocks noChangeShapeType="1"/>
          </p:cNvSpPr>
          <p:nvPr/>
        </p:nvSpPr>
        <p:spPr bwMode="auto">
          <a:xfrm flipV="1">
            <a:off x="4267200" y="5562600"/>
            <a:ext cx="384175" cy="269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8" name="Line 128"/>
          <p:cNvSpPr>
            <a:spLocks noChangeShapeType="1"/>
          </p:cNvSpPr>
          <p:nvPr/>
        </p:nvSpPr>
        <p:spPr bwMode="auto">
          <a:xfrm flipV="1">
            <a:off x="6858000" y="5562600"/>
            <a:ext cx="384175" cy="269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9" name="Line 129"/>
          <p:cNvSpPr>
            <a:spLocks noChangeShapeType="1"/>
          </p:cNvSpPr>
          <p:nvPr/>
        </p:nvSpPr>
        <p:spPr bwMode="auto">
          <a:xfrm flipV="1">
            <a:off x="6832600" y="6070600"/>
            <a:ext cx="384175" cy="269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1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1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6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0"/>
                  </p:tgtEl>
                </p:cond>
              </p:nextCondLst>
            </p:seq>
          </p:childTnLst>
        </p:cTn>
      </p:par>
    </p:tnLst>
    <p:bldLst>
      <p:bldP spid="61504" grpId="0"/>
      <p:bldP spid="61508" grpId="0"/>
      <p:bldP spid="61511" grpId="0"/>
      <p:bldP spid="61516" grpId="0"/>
      <p:bldP spid="61517" grpId="0"/>
      <p:bldP spid="61518" grpId="0"/>
      <p:bldP spid="61519" grpId="0"/>
      <p:bldP spid="61520" grpId="0"/>
      <p:bldP spid="61523" grpId="0" animBg="1"/>
      <p:bldP spid="61565" grpId="0" animBg="1"/>
      <p:bldP spid="61566" grpId="0" animBg="1"/>
      <p:bldP spid="61567" grpId="0" animBg="1"/>
      <p:bldP spid="61568" grpId="0" animBg="1"/>
      <p:bldP spid="615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9144000" cy="78152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5390149" y="6367295"/>
            <a:ext cx="2895600" cy="320675"/>
          </a:xfrm>
        </p:spPr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50" name="Group 49"/>
          <p:cNvGrpSpPr/>
          <p:nvPr>
            <p:custDataLst>
              <p:tags r:id="rId2"/>
            </p:custDataLst>
          </p:nvPr>
        </p:nvGrpSpPr>
        <p:grpSpPr>
          <a:xfrm>
            <a:off x="152400" y="-33505"/>
            <a:ext cx="7508300" cy="2223979"/>
            <a:chOff x="152400" y="-33505"/>
            <a:chExt cx="7508300" cy="2223979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226113"/>
              <a:ext cx="1386678" cy="1964361"/>
              <a:chOff x="86958" y="3429000"/>
              <a:chExt cx="1981200" cy="297415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2235" b="88827" l="2188" r="26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676"/>
              <a:stretch/>
            </p:blipFill>
            <p:spPr>
              <a:xfrm>
                <a:off x="347974" y="3429000"/>
                <a:ext cx="1426014" cy="282202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6958" y="5843962"/>
                <a:ext cx="1981200" cy="559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Tuấn Anh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247000" y="22382"/>
              <a:ext cx="1413700" cy="2168092"/>
              <a:chOff x="7162800" y="3359331"/>
              <a:chExt cx="1981200" cy="309095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676" b="88827" l="72813" r="9906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33"/>
              <a:stretch/>
            </p:blipFill>
            <p:spPr>
              <a:xfrm>
                <a:off x="7239000" y="3359331"/>
                <a:ext cx="1447800" cy="282202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162800" y="5861685"/>
                <a:ext cx="1981200" cy="588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V. Long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158632" y="-33505"/>
              <a:ext cx="1398823" cy="2205777"/>
              <a:chOff x="4800600" y="3429000"/>
              <a:chExt cx="2012889" cy="288907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559" b="88268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37" r="17863"/>
              <a:stretch/>
            </p:blipFill>
            <p:spPr>
              <a:xfrm>
                <a:off x="4800600" y="3429000"/>
                <a:ext cx="1600200" cy="282202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832289" y="5850944"/>
                <a:ext cx="1981200" cy="467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V. Toàn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29671" y="173861"/>
              <a:ext cx="1644126" cy="1964361"/>
              <a:chOff x="2556308" y="3271404"/>
              <a:chExt cx="2101326" cy="30714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117" b="88827" l="25938" r="496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49" r="46518"/>
              <a:stretch/>
            </p:blipFill>
            <p:spPr>
              <a:xfrm>
                <a:off x="2589699" y="3271404"/>
                <a:ext cx="1524000" cy="282202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556308" y="5843962"/>
                <a:ext cx="2101326" cy="49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X. Trường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>
            <a:off x="284749" y="2328695"/>
            <a:ext cx="693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>
            <p:custDataLst>
              <p:tags r:id="rId3"/>
            </p:custDataLst>
          </p:nvPr>
        </p:nvGrpSpPr>
        <p:grpSpPr>
          <a:xfrm>
            <a:off x="284749" y="2240185"/>
            <a:ext cx="7319928" cy="2312489"/>
            <a:chOff x="284749" y="2240185"/>
            <a:chExt cx="7319928" cy="2312489"/>
          </a:xfrm>
        </p:grpSpPr>
        <p:grpSp>
          <p:nvGrpSpPr>
            <p:cNvPr id="22" name="Group 21"/>
            <p:cNvGrpSpPr/>
            <p:nvPr/>
          </p:nvGrpSpPr>
          <p:grpSpPr>
            <a:xfrm>
              <a:off x="284749" y="2466917"/>
              <a:ext cx="1386678" cy="1964361"/>
              <a:chOff x="86958" y="3429000"/>
              <a:chExt cx="1981200" cy="297415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2235" b="88827" l="2188" r="26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676"/>
              <a:stretch/>
            </p:blipFill>
            <p:spPr>
              <a:xfrm>
                <a:off x="347974" y="3429000"/>
                <a:ext cx="1426014" cy="282202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86958" y="5843962"/>
                <a:ext cx="1981200" cy="559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Tuấn Anh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069105" y="2240185"/>
              <a:ext cx="1398823" cy="2205777"/>
              <a:chOff x="4800600" y="3429000"/>
              <a:chExt cx="2012889" cy="288907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559" b="88268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37" r="17863"/>
              <a:stretch/>
            </p:blipFill>
            <p:spPr>
              <a:xfrm>
                <a:off x="4800600" y="3429000"/>
                <a:ext cx="1600200" cy="2822028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832289" y="5850944"/>
                <a:ext cx="1981200" cy="467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V. Toàn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42349" y="2416679"/>
              <a:ext cx="1644126" cy="1964361"/>
              <a:chOff x="2556308" y="3271404"/>
              <a:chExt cx="2101326" cy="307149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117" b="88827" l="25938" r="496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49" r="46518"/>
              <a:stretch/>
            </p:blipFill>
            <p:spPr>
              <a:xfrm>
                <a:off x="2589699" y="3271404"/>
                <a:ext cx="1524000" cy="2822028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556308" y="5843962"/>
                <a:ext cx="2101326" cy="49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X. Trường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190977" y="2384582"/>
              <a:ext cx="1413700" cy="2168092"/>
              <a:chOff x="7162800" y="3359331"/>
              <a:chExt cx="1981200" cy="3090956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676" b="88827" l="72813" r="9906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33"/>
              <a:stretch/>
            </p:blipFill>
            <p:spPr>
              <a:xfrm>
                <a:off x="7239000" y="3359331"/>
                <a:ext cx="1447800" cy="2822028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162800" y="5861685"/>
                <a:ext cx="1981200" cy="588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V. Long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34" name="Straight Connector 33"/>
          <p:cNvCxnSpPr/>
          <p:nvPr/>
        </p:nvCxnSpPr>
        <p:spPr>
          <a:xfrm>
            <a:off x="335090" y="4614695"/>
            <a:ext cx="693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>
            <p:custDataLst>
              <p:tags r:id="rId4"/>
            </p:custDataLst>
          </p:nvPr>
        </p:nvGrpSpPr>
        <p:grpSpPr>
          <a:xfrm>
            <a:off x="281501" y="4579796"/>
            <a:ext cx="7356606" cy="2281252"/>
            <a:chOff x="281501" y="4579796"/>
            <a:chExt cx="7356606" cy="2281252"/>
          </a:xfrm>
        </p:grpSpPr>
        <p:grpSp>
          <p:nvGrpSpPr>
            <p:cNvPr id="35" name="Group 34"/>
            <p:cNvGrpSpPr/>
            <p:nvPr/>
          </p:nvGrpSpPr>
          <p:grpSpPr>
            <a:xfrm>
              <a:off x="281501" y="4863159"/>
              <a:ext cx="1386678" cy="1964361"/>
              <a:chOff x="86958" y="3429000"/>
              <a:chExt cx="1981200" cy="2974151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2235" b="88827" l="2188" r="26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676"/>
              <a:stretch/>
            </p:blipFill>
            <p:spPr>
              <a:xfrm>
                <a:off x="347974" y="3429000"/>
                <a:ext cx="1426014" cy="2822028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6958" y="5843962"/>
                <a:ext cx="1981200" cy="559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Tuấn Anh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923248" y="4783429"/>
              <a:ext cx="1644126" cy="1964361"/>
              <a:chOff x="2556308" y="3271404"/>
              <a:chExt cx="2101326" cy="3071498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117" b="88827" l="25938" r="496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49" r="46518"/>
              <a:stretch/>
            </p:blipFill>
            <p:spPr>
              <a:xfrm>
                <a:off x="2589699" y="3271404"/>
                <a:ext cx="1524000" cy="28220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556308" y="5843962"/>
                <a:ext cx="2101326" cy="49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X. Trường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239284" y="4579796"/>
              <a:ext cx="1398823" cy="2205777"/>
              <a:chOff x="4800600" y="3429000"/>
              <a:chExt cx="2012889" cy="288907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559" b="88268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37" r="17863"/>
              <a:stretch/>
            </p:blipFill>
            <p:spPr>
              <a:xfrm>
                <a:off x="4800600" y="3429000"/>
                <a:ext cx="1600200" cy="2822028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832289" y="5850944"/>
                <a:ext cx="1981200" cy="467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V. Toàn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825048" y="4692956"/>
              <a:ext cx="1413700" cy="2168092"/>
              <a:chOff x="7162800" y="3359331"/>
              <a:chExt cx="1981200" cy="3090956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676" b="88827" l="72813" r="9906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33"/>
              <a:stretch/>
            </p:blipFill>
            <p:spPr>
              <a:xfrm>
                <a:off x="7239000" y="3359331"/>
                <a:ext cx="1447800" cy="2822028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162800" y="5861685"/>
                <a:ext cx="1981200" cy="588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V. Long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>
            <p:custDataLst>
              <p:tags r:id="rId5"/>
            </p:custDataLst>
          </p:nvPr>
        </p:nvGrpSpPr>
        <p:grpSpPr>
          <a:xfrm>
            <a:off x="7297081" y="1213107"/>
            <a:ext cx="1728991" cy="4648200"/>
            <a:chOff x="7297081" y="1213107"/>
            <a:chExt cx="1728991" cy="4648200"/>
          </a:xfrm>
        </p:grpSpPr>
        <p:sp>
          <p:nvSpPr>
            <p:cNvPr id="47" name="Right Brace 46"/>
            <p:cNvSpPr/>
            <p:nvPr>
              <p:custDataLst>
                <p:tags r:id="rId6"/>
              </p:custDataLst>
            </p:nvPr>
          </p:nvSpPr>
          <p:spPr>
            <a:xfrm>
              <a:off x="7297081" y="1213107"/>
              <a:ext cx="381000" cy="4648200"/>
            </a:xfrm>
            <a:prstGeom prst="rightBrac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48" name="Rectangle 47"/>
            <p:cNvSpPr/>
            <p:nvPr>
              <p:custDataLst>
                <p:tags r:id="rId7"/>
              </p:custDataLst>
            </p:nvPr>
          </p:nvSpPr>
          <p:spPr>
            <a:xfrm>
              <a:off x="7991815" y="2836497"/>
              <a:ext cx="1034257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endPara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hoán 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 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5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>
            <p:custDataLst>
              <p:tags r:id="rId1"/>
            </p:custDataLst>
          </p:nvPr>
        </p:nvSpPr>
        <p:spPr>
          <a:xfrm>
            <a:off x="533400" y="1163802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sz="32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7606" y="160375"/>
            <a:ext cx="7620000" cy="868363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HOÁN VỊ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>
            <p:custDataLst>
              <p:tags r:id="rId3"/>
            </p:custDataLst>
          </p:nvPr>
        </p:nvSpPr>
        <p:spPr>
          <a:xfrm>
            <a:off x="322217" y="2438400"/>
            <a:ext cx="8458200" cy="23622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7119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A gồm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tử (n ≥ 1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sự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thứ tự n phần tử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tập hợp A được gọi là một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 vị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tử đó.</a:t>
            </a:r>
          </a:p>
          <a:p>
            <a:pPr algn="just"/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8153400" y="446442"/>
            <a:ext cx="609600" cy="6096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>
            <p:custDataLst>
              <p:tags r:id="rId5"/>
            </p:custDataLst>
          </p:nvPr>
        </p:nvSpPr>
        <p:spPr>
          <a:xfrm>
            <a:off x="620358" y="467958"/>
            <a:ext cx="457200" cy="457200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>
            <p:custDataLst>
              <p:tags r:id="rId6"/>
            </p:custDataLst>
          </p:nvPr>
        </p:nvSpPr>
        <p:spPr>
          <a:xfrm>
            <a:off x="8153400" y="446442"/>
            <a:ext cx="609600" cy="6096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>
            <p:custDataLst>
              <p:tags r:id="rId7"/>
            </p:custDataLst>
          </p:nvPr>
        </p:nvSpPr>
        <p:spPr>
          <a:xfrm>
            <a:off x="620358" y="467958"/>
            <a:ext cx="457200" cy="457200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>
            <p:custDataLst>
              <p:tags r:id="rId8"/>
            </p:custDataLst>
          </p:nvPr>
        </p:nvSpPr>
        <p:spPr>
          <a:xfrm>
            <a:off x="97987" y="261768"/>
            <a:ext cx="359213" cy="381000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>
            <p:custDataLst>
              <p:tags r:id="rId9"/>
            </p:custDataLst>
          </p:nvPr>
        </p:nvSpPr>
        <p:spPr>
          <a:xfrm>
            <a:off x="7217484" y="886701"/>
            <a:ext cx="304800" cy="304800"/>
          </a:xfrm>
          <a:prstGeom prst="ellipse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>
            <p:custDataLst>
              <p:tags r:id="rId10"/>
            </p:custDataLst>
          </p:nvPr>
        </p:nvSpPr>
        <p:spPr>
          <a:xfrm>
            <a:off x="7576074" y="446442"/>
            <a:ext cx="304800" cy="304800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>
            <p:custDataLst>
              <p:tags r:id="rId2"/>
            </p:custDataLst>
          </p:nvPr>
        </p:nvSpPr>
        <p:spPr>
          <a:xfrm>
            <a:off x="8153400" y="446442"/>
            <a:ext cx="609600" cy="609600"/>
          </a:xfrm>
          <a:prstGeom prst="ellipse">
            <a:avLst/>
          </a:prstGeom>
          <a:blipFill>
            <a:blip r:embed="rId2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>
            <p:custDataLst>
              <p:tags r:id="rId3"/>
            </p:custDataLst>
          </p:nvPr>
        </p:nvSpPr>
        <p:spPr>
          <a:xfrm>
            <a:off x="620358" y="467958"/>
            <a:ext cx="457200" cy="457200"/>
          </a:xfrm>
          <a:prstGeom prst="ellipse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8153400" y="446442"/>
            <a:ext cx="609600" cy="609600"/>
          </a:xfrm>
          <a:prstGeom prst="ellipse">
            <a:avLst/>
          </a:prstGeom>
          <a:blipFill>
            <a:blip r:embed="rId2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>
            <p:custDataLst>
              <p:tags r:id="rId5"/>
            </p:custDataLst>
          </p:nvPr>
        </p:nvSpPr>
        <p:spPr>
          <a:xfrm>
            <a:off x="620358" y="467958"/>
            <a:ext cx="457200" cy="457200"/>
          </a:xfrm>
          <a:prstGeom prst="ellipse">
            <a:avLst/>
          </a:prstGeom>
          <a:blipFill>
            <a:blip r:embed="rId2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>
            <p:custDataLst>
              <p:tags r:id="rId6"/>
            </p:custDataLst>
          </p:nvPr>
        </p:nvSpPr>
        <p:spPr>
          <a:xfrm>
            <a:off x="97987" y="261768"/>
            <a:ext cx="359213" cy="381000"/>
          </a:xfrm>
          <a:prstGeom prst="ellipse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>
            <p:custDataLst>
              <p:tags r:id="rId7"/>
            </p:custDataLst>
          </p:nvPr>
        </p:nvSpPr>
        <p:spPr>
          <a:xfrm>
            <a:off x="7217484" y="886701"/>
            <a:ext cx="304800" cy="304800"/>
          </a:xfrm>
          <a:prstGeom prst="ellipse">
            <a:avLst/>
          </a:prstGeom>
          <a:blipFill>
            <a:blip r:embed="rId2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>
            <p:custDataLst>
              <p:tags r:id="rId8"/>
            </p:custDataLst>
          </p:nvPr>
        </p:nvSpPr>
        <p:spPr>
          <a:xfrm>
            <a:off x="7576074" y="446442"/>
            <a:ext cx="304800" cy="304800"/>
          </a:xfrm>
          <a:prstGeom prst="ellipse">
            <a:avLst/>
          </a:prstGeom>
          <a:blipFill>
            <a:blip r:embed="rId28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>
            <p:custDataLst>
              <p:tags r:id="rId9"/>
            </p:custDataLst>
          </p:nvPr>
        </p:nvSpPr>
        <p:spPr>
          <a:xfrm>
            <a:off x="508331" y="1050609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Ví dụ 1</a:t>
            </a:r>
            <a:endParaRPr lang="en-US" sz="32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7606" y="160375"/>
            <a:ext cx="7620000" cy="868363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HOÁN VỊ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>
            <p:custDataLst>
              <p:tags r:id="rId11"/>
            </p:custDataLst>
          </p:nvPr>
        </p:nvSpPr>
        <p:spPr>
          <a:xfrm>
            <a:off x="452846" y="1886720"/>
            <a:ext cx="8458200" cy="10668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7119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 Có bao nhiêu </a:t>
            </a:r>
            <a:r>
              <a:rPr lang="en-US" sz="2800" dirty="0">
                <a:solidFill>
                  <a:schemeClr val="tx2"/>
                </a:solidFill>
              </a:rPr>
              <a:t>số gồm ba chữ số khác nhau từ các chữ số </a:t>
            </a:r>
            <a:r>
              <a:rPr lang="en-US" sz="2800" dirty="0" smtClean="0">
                <a:solidFill>
                  <a:schemeClr val="tx2"/>
                </a:solidFill>
              </a:rPr>
              <a:t>1,2,3.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646246739"/>
              </p:ext>
            </p:extLst>
          </p:nvPr>
        </p:nvGraphicFramePr>
        <p:xfrm>
          <a:off x="437606" y="3195518"/>
          <a:ext cx="2473362" cy="65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54">
                  <a:extLst>
                    <a:ext uri="{9D8B030D-6E8A-4147-A177-3AD203B41FA5}">
                      <a16:colId xmlns:a16="http://schemas.microsoft.com/office/drawing/2014/main" xmlns="" val="4276413668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40299514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2506695186"/>
                    </a:ext>
                  </a:extLst>
                </a:gridCol>
              </a:tblGrid>
              <a:tr h="6538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vi-VN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592663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76586450"/>
              </p:ext>
            </p:extLst>
          </p:nvPr>
        </p:nvGraphicFramePr>
        <p:xfrm>
          <a:off x="452846" y="4266179"/>
          <a:ext cx="2473362" cy="65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54">
                  <a:extLst>
                    <a:ext uri="{9D8B030D-6E8A-4147-A177-3AD203B41FA5}">
                      <a16:colId xmlns:a16="http://schemas.microsoft.com/office/drawing/2014/main" xmlns="" val="4276413668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40299514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2506695186"/>
                    </a:ext>
                  </a:extLst>
                </a:gridCol>
              </a:tblGrid>
              <a:tr h="6538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vi-VN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592663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52179858"/>
              </p:ext>
            </p:extLst>
          </p:nvPr>
        </p:nvGraphicFramePr>
        <p:xfrm>
          <a:off x="437606" y="5321600"/>
          <a:ext cx="2473362" cy="65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54">
                  <a:extLst>
                    <a:ext uri="{9D8B030D-6E8A-4147-A177-3AD203B41FA5}">
                      <a16:colId xmlns:a16="http://schemas.microsoft.com/office/drawing/2014/main" xmlns="" val="4276413668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40299514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2506695186"/>
                    </a:ext>
                  </a:extLst>
                </a:gridCol>
              </a:tblGrid>
              <a:tr h="6538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vi-VN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59266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74817343"/>
              </p:ext>
            </p:extLst>
          </p:nvPr>
        </p:nvGraphicFramePr>
        <p:xfrm>
          <a:off x="4704806" y="3222822"/>
          <a:ext cx="2473362" cy="65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54">
                  <a:extLst>
                    <a:ext uri="{9D8B030D-6E8A-4147-A177-3AD203B41FA5}">
                      <a16:colId xmlns:a16="http://schemas.microsoft.com/office/drawing/2014/main" xmlns="" val="4276413668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40299514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2506695186"/>
                    </a:ext>
                  </a:extLst>
                </a:gridCol>
              </a:tblGrid>
              <a:tr h="6538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vi-VN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59266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426082990"/>
              </p:ext>
            </p:extLst>
          </p:nvPr>
        </p:nvGraphicFramePr>
        <p:xfrm>
          <a:off x="4704806" y="4296838"/>
          <a:ext cx="2473362" cy="65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54">
                  <a:extLst>
                    <a:ext uri="{9D8B030D-6E8A-4147-A177-3AD203B41FA5}">
                      <a16:colId xmlns:a16="http://schemas.microsoft.com/office/drawing/2014/main" xmlns="" val="4276413668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40299514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2506695186"/>
                    </a:ext>
                  </a:extLst>
                </a:gridCol>
              </a:tblGrid>
              <a:tr h="653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vi-VN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59266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294477397"/>
              </p:ext>
            </p:extLst>
          </p:nvPr>
        </p:nvGraphicFramePr>
        <p:xfrm>
          <a:off x="4704806" y="5321600"/>
          <a:ext cx="2473362" cy="65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54">
                  <a:extLst>
                    <a:ext uri="{9D8B030D-6E8A-4147-A177-3AD203B41FA5}">
                      <a16:colId xmlns:a16="http://schemas.microsoft.com/office/drawing/2014/main" xmlns="" val="4276413668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40299514"/>
                    </a:ext>
                  </a:extLst>
                </a:gridCol>
                <a:gridCol w="824454">
                  <a:extLst>
                    <a:ext uri="{9D8B030D-6E8A-4147-A177-3AD203B41FA5}">
                      <a16:colId xmlns:a16="http://schemas.microsoft.com/office/drawing/2014/main" xmlns="" val="2506695186"/>
                    </a:ext>
                  </a:extLst>
                </a:gridCol>
              </a:tblGrid>
              <a:tr h="653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vi-VN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592663"/>
                  </a:ext>
                </a:extLst>
              </a:tr>
            </a:tbl>
          </a:graphicData>
        </a:graphic>
      </p:graphicFrame>
      <p:sp>
        <p:nvSpPr>
          <p:cNvPr id="31" name="Cloud Callout 30"/>
          <p:cNvSpPr/>
          <p:nvPr>
            <p:custDataLst>
              <p:tags r:id="rId18"/>
            </p:custDataLst>
          </p:nvPr>
        </p:nvSpPr>
        <p:spPr>
          <a:xfrm>
            <a:off x="5606526" y="112808"/>
            <a:ext cx="3491626" cy="2628678"/>
          </a:xfrm>
          <a:prstGeom prst="cloudCallout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Hoán vị khác nhau ở điểm gì?</a:t>
            </a:r>
            <a:endParaRPr lang="vi-VN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>
            <p:custDataLst>
              <p:tags r:id="rId19"/>
            </p:custDataLst>
          </p:nvPr>
        </p:nvSpPr>
        <p:spPr>
          <a:xfrm>
            <a:off x="508331" y="2345258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sz="32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39648596"/>
              </p:ext>
            </p:extLst>
          </p:nvPr>
        </p:nvGraphicFramePr>
        <p:xfrm>
          <a:off x="4852125" y="3254511"/>
          <a:ext cx="114300" cy="9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6" name="Equation" r:id="rId29" imgW="114120" imgH="177480" progId="">
                  <p:embed/>
                </p:oleObj>
              </mc:Choice>
              <mc:Fallback>
                <p:oleObj name="Equation" r:id="rId29" imgW="114120" imgH="177480" progId="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125" y="3254511"/>
                        <a:ext cx="114300" cy="918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>
            <p:custDataLst>
              <p:tags r:id="rId21"/>
            </p:custDataLst>
          </p:nvPr>
        </p:nvGrpSpPr>
        <p:grpSpPr>
          <a:xfrm>
            <a:off x="420732" y="3445935"/>
            <a:ext cx="8458200" cy="1046117"/>
            <a:chOff x="381000" y="2209800"/>
            <a:chExt cx="8458200" cy="2667000"/>
          </a:xfrm>
        </p:grpSpPr>
        <p:sp>
          <p:nvSpPr>
            <p:cNvPr id="38" name="Rounded Rectangle 37"/>
            <p:cNvSpPr/>
            <p:nvPr>
              <p:custDataLst>
                <p:tags r:id="rId22"/>
              </p:custDataLst>
            </p:nvPr>
          </p:nvSpPr>
          <p:spPr>
            <a:xfrm>
              <a:off x="381000" y="2209800"/>
              <a:ext cx="8458200" cy="2667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71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hoán vị của</a:t>
              </a:r>
              <a:r>
                <a:rPr lang="en-US" sz="3200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  <a:r>
                <a:rPr lang="en-US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tử chỉ khác nhau ở thứ tự sắp </a:t>
              </a:r>
              <a:r>
                <a:rPr lang="en-US" sz="3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xếp.</a:t>
              </a:r>
              <a:endPara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4677628"/>
                </p:ext>
              </p:extLst>
            </p:nvPr>
          </p:nvGraphicFramePr>
          <p:xfrm>
            <a:off x="4794250" y="2397125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87" name="Equation" r:id="rId31" imgW="114120" imgH="177480" progId="">
                    <p:embed/>
                  </p:oleObj>
                </mc:Choice>
                <mc:Fallback>
                  <p:oleObj name="Equation" r:id="rId31" imgW="114120" imgH="177480" progId="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0" y="2397125"/>
                          <a:ext cx="1143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245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1" grpId="0" animBg="1"/>
      <p:bldP spid="31" grpId="1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7606" y="160375"/>
            <a:ext cx="7620000" cy="868363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SỐ CÁC HOÁN VỊ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>
            <p:custDataLst>
              <p:tags r:id="rId2"/>
            </p:custDataLst>
          </p:nvPr>
        </p:nvSpPr>
        <p:spPr>
          <a:xfrm>
            <a:off x="631244" y="1056042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Định lý</a:t>
            </a:r>
            <a:endParaRPr lang="en-US" sz="32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>
            <p:custDataLst>
              <p:tags r:id="rId3"/>
            </p:custDataLst>
          </p:nvPr>
        </p:nvSpPr>
        <p:spPr>
          <a:xfrm>
            <a:off x="2194976" y="2294470"/>
            <a:ext cx="5105400" cy="13716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7119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n(n-1)…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2.1=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n!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107032" y="4267200"/>
            <a:ext cx="7950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đó: P</a:t>
            </a:r>
            <a:r>
              <a:rPr lang="en-US" sz="3200" baseline="-25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 baseline="30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số các hoán vị của n phần tử.</a:t>
            </a:r>
            <a:endParaRPr lang="vi-VN" sz="3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7606" y="160375"/>
            <a:ext cx="7620000" cy="868363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SỐ CÁC HOÁN VỊ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>
            <p:custDataLst>
              <p:tags r:id="rId2"/>
            </p:custDataLst>
          </p:nvPr>
        </p:nvSpPr>
        <p:spPr>
          <a:xfrm>
            <a:off x="631244" y="1056042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Ví dụ 3</a:t>
            </a:r>
            <a:endParaRPr lang="en-US" sz="32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381000" y="1905000"/>
            <a:ext cx="8458200" cy="17526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7119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giờ học Quốc phòng, một tiểu đội học sinh gồm 10 người, được sắp xếp theo một hàng dọc. Hỏi có bao nhiêu cách sắp xếp?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557784" y="4272975"/>
            <a:ext cx="8104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Mỗi kết quả của sự sắp xếp 10 học sinh theo một hàng dọc là một hoán vị của 10 học sinh đó.</a:t>
            </a:r>
          </a:p>
          <a:p>
            <a:pPr algn="just"/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hoán vị của 10 học sinh là: P</a:t>
            </a:r>
            <a:r>
              <a:rPr lang="en-US" sz="32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10! (cách)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557784" y="3810000"/>
            <a:ext cx="89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LG:</a:t>
            </a:r>
            <a:endParaRPr lang="vi-VN" sz="28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>
            <p:custDataLst>
              <p:tags r:id="rId1"/>
            </p:custDataLst>
          </p:nvPr>
        </p:nvGrpSpPr>
        <p:grpSpPr>
          <a:xfrm>
            <a:off x="2514600" y="-70104"/>
            <a:ext cx="6324600" cy="6477000"/>
            <a:chOff x="952500" y="228600"/>
            <a:chExt cx="5715000" cy="6248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228600"/>
              <a:ext cx="5715000" cy="6248400"/>
            </a:xfrm>
            <a:prstGeom prst="rect">
              <a:avLst/>
            </a:prstGeom>
            <a:noFill/>
            <a:ln/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1524000" y="5105400"/>
              <a:ext cx="990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>
              <p:custDataLst>
                <p:tags r:id="rId3"/>
              </p:custDataLst>
            </p:nvPr>
          </p:nvSpPr>
          <p:spPr>
            <a:xfrm>
              <a:off x="1676400" y="4572000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1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477512" y="3200400"/>
              <a:ext cx="1447800" cy="182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524000" y="2743200"/>
              <a:ext cx="990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>
              <p:custDataLst>
                <p:tags r:id="rId4"/>
              </p:custDataLst>
            </p:nvPr>
          </p:nvSpPr>
          <p:spPr>
            <a:xfrm>
              <a:off x="1690116" y="2209800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2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/>
            <p:cNvSpPr/>
            <p:nvPr>
              <p:custDataLst>
                <p:tags r:id="rId5"/>
              </p:custDataLst>
            </p:nvPr>
          </p:nvSpPr>
          <p:spPr>
            <a:xfrm>
              <a:off x="5257800" y="2667000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3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4782312" y="59436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>
              <p:custDataLst>
                <p:tags r:id="rId6"/>
              </p:custDataLst>
            </p:nvPr>
          </p:nvSpPr>
          <p:spPr>
            <a:xfrm>
              <a:off x="5257800" y="5334000"/>
              <a:ext cx="457200" cy="457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4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ounded Rectangle 25"/>
          <p:cNvSpPr/>
          <p:nvPr>
            <p:custDataLst>
              <p:tags r:id="rId2"/>
            </p:custDataLst>
          </p:nvPr>
        </p:nvSpPr>
        <p:spPr>
          <a:xfrm>
            <a:off x="0" y="6797"/>
            <a:ext cx="3546565" cy="1011235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 bấm máy tính</a:t>
            </a:r>
            <a:endParaRPr lang="en-US" sz="2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396482" y="1760436"/>
            <a:ext cx="1981200" cy="2709582"/>
            <a:chOff x="86958" y="3429000"/>
            <a:chExt cx="1981200" cy="29381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35" b="88827" l="2188" r="2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76"/>
            <a:stretch/>
          </p:blipFill>
          <p:spPr>
            <a:xfrm>
              <a:off x="347974" y="3429000"/>
              <a:ext cx="1426014" cy="28220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>
              <p:custDataLst>
                <p:tags r:id="rId7"/>
              </p:custDataLst>
            </p:nvPr>
          </p:nvSpPr>
          <p:spPr>
            <a:xfrm>
              <a:off x="86958" y="5843962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Tuấn Anh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7239000" y="1066800"/>
            <a:ext cx="2012889" cy="2945165"/>
            <a:chOff x="4800600" y="3429000"/>
            <a:chExt cx="2012889" cy="29451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59" b="8826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7" r="17863"/>
            <a:stretch/>
          </p:blipFill>
          <p:spPr>
            <a:xfrm>
              <a:off x="4800600" y="3429000"/>
              <a:ext cx="1600200" cy="28220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>
              <p:custDataLst>
                <p:tags r:id="rId6"/>
              </p:custDataLst>
            </p:nvPr>
          </p:nvSpPr>
          <p:spPr>
            <a:xfrm>
              <a:off x="4832289" y="5850945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V. Toàn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>
            <p:custDataLst>
              <p:tags r:id="rId3"/>
            </p:custDataLst>
          </p:nvPr>
        </p:nvGrpSpPr>
        <p:grpSpPr>
          <a:xfrm>
            <a:off x="3518618" y="949945"/>
            <a:ext cx="2101326" cy="3033976"/>
            <a:chOff x="2556308" y="3333206"/>
            <a:chExt cx="2101326" cy="30339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117" b="88827" l="25938" r="4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9" r="46518"/>
            <a:stretch/>
          </p:blipFill>
          <p:spPr>
            <a:xfrm>
              <a:off x="2590800" y="3333206"/>
              <a:ext cx="1524000" cy="28220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2556308" y="5843962"/>
              <a:ext cx="2101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X. Trường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17200" y="4503580"/>
            <a:ext cx="1930722" cy="2162633"/>
            <a:chOff x="1447800" y="3733800"/>
            <a:chExt cx="1930722" cy="21626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402" b="89744" l="571" r="98429">
                          <a14:foregroundMark x1="11286" y1="31410" x2="11286" y2="31410"/>
                          <a14:foregroundMark x1="15714" y1="46581" x2="15714" y2="46581"/>
                          <a14:foregroundMark x1="3429" y1="23718" x2="3429" y2="23718"/>
                          <a14:foregroundMark x1="4571" y1="27778" x2="4571" y2="27778"/>
                          <a14:foregroundMark x1="4286" y1="27350" x2="4286" y2="27350"/>
                          <a14:foregroundMark x1="2714" y1="39316" x2="2714" y2="39316"/>
                          <a14:foregroundMark x1="8000" y1="27350" x2="8000" y2="27350"/>
                          <a14:foregroundMark x1="75714" y1="16239" x2="75714" y2="16239"/>
                          <a14:foregroundMark x1="72143" y1="14530" x2="72143" y2="14530"/>
                          <a14:foregroundMark x1="3000" y1="26282" x2="3000" y2="26282"/>
                          <a14:foregroundMark x1="3429" y1="32051" x2="3429" y2="32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3733800"/>
              <a:ext cx="1930722" cy="216263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009" y="4237447"/>
              <a:ext cx="518554" cy="74345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491" y="4099533"/>
              <a:ext cx="518554" cy="74345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854" y="4021735"/>
              <a:ext cx="518554" cy="74345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756" y="4099533"/>
              <a:ext cx="518554" cy="74345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668" y="4366040"/>
              <a:ext cx="518554" cy="74345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970" y="4152634"/>
              <a:ext cx="518554" cy="74345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512" b="91628" l="8036" r="89286">
                          <a14:foregroundMark x1="28125" y1="33953" x2="28125" y2="33953"/>
                          <a14:foregroundMark x1="70536" y1="22791" x2="70536" y2="22791"/>
                          <a14:foregroundMark x1="48214" y1="11163" x2="48214" y2="11163"/>
                          <a14:foregroundMark x1="36607" y1="14419" x2="36607" y2="14419"/>
                          <a14:foregroundMark x1="39732" y1="16744" x2="39732" y2="16744"/>
                          <a14:foregroundMark x1="40179" y1="17209" x2="40179" y2="17209"/>
                          <a14:foregroundMark x1="42411" y1="14419" x2="42411" y2="14419"/>
                          <a14:foregroundMark x1="39732" y1="12558" x2="39732" y2="12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505" y="4244413"/>
              <a:ext cx="518554" cy="74345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535980" y="4428029"/>
            <a:ext cx="1930722" cy="2162633"/>
            <a:chOff x="5011667" y="4374604"/>
            <a:chExt cx="1930722" cy="216263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402" b="89744" l="571" r="98429">
                          <a14:foregroundMark x1="11286" y1="31410" x2="11286" y2="31410"/>
                          <a14:foregroundMark x1="15714" y1="46581" x2="15714" y2="46581"/>
                          <a14:foregroundMark x1="3429" y1="23718" x2="3429" y2="23718"/>
                          <a14:foregroundMark x1="4571" y1="27778" x2="4571" y2="27778"/>
                          <a14:foregroundMark x1="4286" y1="27350" x2="4286" y2="27350"/>
                          <a14:foregroundMark x1="2714" y1="39316" x2="2714" y2="39316"/>
                          <a14:foregroundMark x1="8000" y1="27350" x2="8000" y2="27350"/>
                          <a14:foregroundMark x1="75714" y1="16239" x2="75714" y2="16239"/>
                          <a14:foregroundMark x1="72143" y1="14530" x2="72143" y2="14530"/>
                          <a14:foregroundMark x1="3000" y1="26282" x2="3000" y2="26282"/>
                          <a14:foregroundMark x1="3429" y1="32051" x2="3429" y2="32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667" y="4374604"/>
              <a:ext cx="1930722" cy="216263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262" y="5121417"/>
              <a:ext cx="769845" cy="48580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698" y="4590148"/>
              <a:ext cx="812550" cy="60304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022" y="4661928"/>
              <a:ext cx="916986" cy="57865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464" y="5058588"/>
              <a:ext cx="978538" cy="61749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057" y="4923784"/>
              <a:ext cx="962995" cy="60768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455" b="89818" l="9879" r="899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515" y="4755983"/>
              <a:ext cx="962995" cy="607688"/>
            </a:xfrm>
            <a:prstGeom prst="rect">
              <a:avLst/>
            </a:prstGeom>
          </p:spPr>
        </p:pic>
      </p:grpSp>
      <p:sp>
        <p:nvSpPr>
          <p:cNvPr id="41" name="Rounded Rectangle 40"/>
          <p:cNvSpPr/>
          <p:nvPr>
            <p:custDataLst>
              <p:tags r:id="rId4"/>
            </p:custDataLst>
          </p:nvPr>
        </p:nvSpPr>
        <p:spPr>
          <a:xfrm>
            <a:off x="1321490" y="248349"/>
            <a:ext cx="3188425" cy="637299"/>
          </a:xfrm>
          <a:prstGeom prst="roundRect">
            <a:avLst/>
          </a:prstGeom>
          <a:solidFill>
            <a:srgbClr val="FFBF1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endParaRPr lang="en-US" sz="32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3518f567eed8b22b532d51cfeead5551d939"/>
  <p:tag name="MMPROD_NEXTUNIQUEID" val="10010"/>
  <p:tag name="MMPROD_UIPERSISTENCEDATA" val="MMPROD_UIPERSISTENCEDATA"/>
  <p:tag name="MMPROD_UIDATA" val="&lt;database version=&quot;11.0&quot;&gt;&lt;object type=&quot;1&quot; unique_id=&quot;10001&quot;&gt;&lt;property id=&quot;20141&quot; value=&quot;HOÁN VỊ - CHỈNH HỢP - TỔ HỢP (Tiết 1)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193&quot; value=&quot;-1&quot;/&gt;&lt;property id=&quot;20519&quot; value=&quot;0&quot;/&gt;&lt;property id=&quot;20700&quot; value=&quot;0&quot;/&gt;&lt;object type=&quot;2&quot; unique_id=&quot;10110&quot;&gt;&lt;object type=&quot;3&quot; unique_id=&quot;10111&quot;&gt;&lt;property id=&quot;20148&quot; value=&quot;5&quot;/&gt;&lt;property id=&quot;20300&quot; value=&quot;Slide 1&quot;/&gt;&lt;property id=&quot;20302&quot; value=&quot;0&quot;/&gt;&lt;property id=&quot;20303&quot; value=&quot;Nguyễn Văn Hòa&quot;/&gt;&lt;property id=&quot;20307&quot; value=&quot;331&quot;/&gt;&lt;property id=&quot;20312&quot; value=&quot;0&quot;/&gt;&lt;property id=&quot;20601&quot; value=&quot;0&quot;/&gt;&lt;/object&gt;&lt;object type=&quot;3&quot; unique_id=&quot;10113&quot;&gt;&lt;property id=&quot;20148&quot; value=&quot;5&quot;/&gt;&lt;property id=&quot;20300&quot; value=&quot;Slide 4 - &amp;quot;I. HOÁN VỊ&amp;quot;&quot;/&gt;&lt;property id=&quot;20302&quot; value=&quot;0&quot;/&gt;&lt;property id=&quot;20303&quot; value=&quot;Nguyễn Văn Hòa&quot;/&gt;&lt;property id=&quot;20307&quot; value=&quot;318&quot;/&gt;&lt;property id=&quot;20312&quot; value=&quot;0&quot;/&gt;&lt;property id=&quot;20601&quot; value=&quot;0&quot;/&gt;&lt;/object&gt;&lt;object type=&quot;3&quot; unique_id=&quot;10114&quot;&gt;&lt;property id=&quot;20148&quot; value=&quot;5&quot;/&gt;&lt;property id=&quot;20300&quot; value=&quot;Slide 5 - &amp;quot;I. HOÁN VỊ&amp;quot;&quot;/&gt;&lt;property id=&quot;20302&quot; value=&quot;0&quot;/&gt;&lt;property id=&quot;20303&quot; value=&quot;Nguyễn Văn Hòa&quot;/&gt;&lt;property id=&quot;20307&quot; value=&quot;332&quot;/&gt;&lt;property id=&quot;20312&quot; value=&quot;0&quot;/&gt;&lt;property id=&quot;20601&quot; value=&quot;0&quot;/&gt;&lt;/object&gt;&lt;object type=&quot;3&quot; unique_id=&quot;10341&quot;&gt;&lt;property id=&quot;20148&quot; value=&quot;5&quot;/&gt;&lt;property id=&quot;20300&quot; value=&quot;Slide 2&quot;/&gt;&lt;property id=&quot;20302&quot; value=&quot;0&quot;/&gt;&lt;property id=&quot;20303&quot; value=&quot;Nguyễn Văn Hòa&quot;/&gt;&lt;property id=&quot;20307&quot; value=&quot;358&quot;/&gt;&lt;property id=&quot;20312&quot; value=&quot;0&quot;/&gt;&lt;property id=&quot;20601&quot; value=&quot;0&quot;/&gt;&lt;/object&gt;&lt;object type=&quot;3&quot; unique_id=&quot;10342&quot;&gt;&lt;property id=&quot;20148&quot; value=&quot;5&quot;/&gt;&lt;property id=&quot;20300&quot; value=&quot;Slide 3&quot;/&gt;&lt;property id=&quot;20302&quot; value=&quot;0&quot;/&gt;&lt;property id=&quot;20303&quot; value=&quot;Nguyễn Văn Hòa&quot;/&gt;&lt;property id=&quot;20307&quot; value=&quot;359&quot;/&gt;&lt;property id=&quot;20312&quot; value=&quot;0&quot;/&gt;&lt;property id=&quot;20601&quot; value=&quot;0&quot;/&gt;&lt;/object&gt;&lt;object type=&quot;3&quot; unique_id=&quot;10343&quot;&gt;&lt;property id=&quot;20148&quot; value=&quot;5&quot;/&gt;&lt;property id=&quot;20300&quot; value=&quot;Slide 6 - &amp;quot;2. SỐ CÁC HOÁN VỊ&amp;quot;&quot;/&gt;&lt;property id=&quot;20302&quot; value=&quot;0&quot;/&gt;&lt;property id=&quot;20303&quot; value=&quot;Nguyễn Văn Hòa&quot;/&gt;&lt;property id=&quot;20307&quot; value=&quot;360&quot;/&gt;&lt;property id=&quot;20312&quot; value=&quot;0&quot;/&gt;&lt;property id=&quot;20601&quot; value=&quot;0&quot;/&gt;&lt;/object&gt;&lt;object type=&quot;3&quot; unique_id=&quot;10375&quot;&gt;&lt;property id=&quot;20148&quot; value=&quot;5&quot;/&gt;&lt;property id=&quot;20300&quot; value=&quot;Slide 9&quot;/&gt;&lt;property id=&quot;20302&quot; value=&quot;0&quot;/&gt;&lt;property id=&quot;20303&quot; value=&quot;Nguyễn Văn Hòa&quot;/&gt;&lt;property id=&quot;20307&quot; value=&quot;361&quot;/&gt;&lt;property id=&quot;20312&quot; value=&quot;0&quot;/&gt;&lt;property id=&quot;20601&quot; value=&quot;0&quot;/&gt;&lt;/object&gt;&lt;object type=&quot;3&quot; unique_id=&quot;10377&quot;&gt;&lt;property id=&quot;20148&quot; value=&quot;5&quot;/&gt;&lt;property id=&quot;20300&quot; value=&quot;Slide 11&quot;/&gt;&lt;property id=&quot;20302&quot; value=&quot;0&quot;/&gt;&lt;property id=&quot;20303&quot; value=&quot;Nguyễn Văn Hòa&quot;/&gt;&lt;property id=&quot;20307&quot; value=&quot;362&quot;/&gt;&lt;property id=&quot;20312&quot; value=&quot;0&quot;/&gt;&lt;property id=&quot;20601&quot; value=&quot;0&quot;/&gt;&lt;/object&gt;&lt;object type=&quot;3&quot; unique_id=&quot;10414&quot;&gt;&lt;property id=&quot;20148&quot; value=&quot;5&quot;/&gt;&lt;property id=&quot;20300&quot; value=&quot;Slide 10 - &amp;quot;II. CHỈNH HỢP&amp;quot;&quot;/&gt;&lt;property id=&quot;20302&quot; value=&quot;0&quot;/&gt;&lt;property id=&quot;20303&quot; value=&quot;Nguyễn Văn Hòa&quot;/&gt;&lt;property id=&quot;20307&quot; value=&quot;363&quot;/&gt;&lt;property id=&quot;20312&quot; value=&quot;0&quot;/&gt;&lt;property id=&quot;20601&quot; value=&quot;0&quot;/&gt;&lt;/object&gt;&lt;object type=&quot;3&quot; unique_id=&quot;10506&quot;&gt;&lt;property id=&quot;20148&quot; value=&quot;5&quot;/&gt;&lt;property id=&quot;20300&quot; value=&quot;Slide 7 - &amp;quot;2. SỐ CÁC HOÁN VỊ&amp;quot;&quot;/&gt;&lt;property id=&quot;20302&quot; value=&quot;0&quot;/&gt;&lt;property id=&quot;20303&quot; value=&quot;Nguyễn Văn Hòa&quot;/&gt;&lt;property id=&quot;20307&quot; value=&quot;367&quot;/&gt;&lt;property id=&quot;20312&quot; value=&quot;0&quot;/&gt;&lt;property id=&quot;20601&quot; value=&quot;0&quot;/&gt;&lt;/object&gt;&lt;object type=&quot;3&quot; unique_id=&quot;10507&quot;&gt;&lt;property id=&quot;20148&quot; value=&quot;5&quot;/&gt;&lt;property id=&quot;20300&quot; value=&quot;Slide 12&quot;/&gt;&lt;property id=&quot;20302&quot; value=&quot;0&quot;/&gt;&lt;property id=&quot;20303&quot; value=&quot;Nguyễn Văn Hòa&quot;/&gt;&lt;property id=&quot;20307&quot; value=&quot;364&quot;/&gt;&lt;property id=&quot;20312&quot; value=&quot;0&quot;/&gt;&lt;property id=&quot;20601&quot; value=&quot;0&quot;/&gt;&lt;/object&gt;&lt;object type=&quot;3&quot; unique_id=&quot;10508&quot;&gt;&lt;property id=&quot;20148&quot; value=&quot;5&quot;/&gt;&lt;property id=&quot;20300&quot; value=&quot;Slide 13 - &amp;quot;II. CHỈNH HỢP&amp;quot;&quot;/&gt;&lt;property id=&quot;20302&quot; value=&quot;0&quot;/&gt;&lt;property id=&quot;20303&quot; value=&quot;Nguyễn Văn Hòa&quot;/&gt;&lt;property id=&quot;20307&quot; value=&quot;365&quot;/&gt;&lt;property id=&quot;20312&quot; value=&quot;0&quot;/&gt;&lt;property id=&quot;20601&quot; value=&quot;0&quot;/&gt;&lt;/object&gt;&lt;object type=&quot;3&quot; unique_id=&quot;10509&quot;&gt;&lt;property id=&quot;20148&quot; value=&quot;5&quot;/&gt;&lt;property id=&quot;20300&quot; value=&quot;Slide 14 - &amp;quot;II. CHỈNH HỢP&amp;quot;&quot;/&gt;&lt;property id=&quot;20302&quot; value=&quot;0&quot;/&gt;&lt;property id=&quot;20303&quot; value=&quot;Nguyễn Văn Hòa&quot;/&gt;&lt;property id=&quot;20307&quot; value=&quot;366&quot;/&gt;&lt;property id=&quot;20312&quot; value=&quot;0&quot;/&gt;&lt;property id=&quot;20601&quot; value=&quot;0&quot;/&gt;&lt;/object&gt;&lt;object type=&quot;3&quot; unique_id=&quot;10949&quot;&gt;&lt;property id=&quot;20148&quot; value=&quot;5&quot;/&gt;&lt;property id=&quot;20300&quot; value=&quot;Slide 16&quot;/&gt;&lt;property id=&quot;20302&quot; value=&quot;0&quot;/&gt;&lt;property id=&quot;20303&quot; value=&quot;Nguyễn Văn Hòa&quot;/&gt;&lt;property id=&quot;20307&quot; value=&quot;368&quot;/&gt;&lt;property id=&quot;20312&quot; value=&quot;0&quot;/&gt;&lt;property id=&quot;20601&quot; value=&quot;0&quot;/&gt;&lt;/object&gt;&lt;object type=&quot;3&quot; unique_id=&quot;11005&quot;&gt;&lt;property id=&quot;20148&quot; value=&quot;5&quot;/&gt;&lt;property id=&quot;20300&quot; value=&quot;Slide 8&quot;/&gt;&lt;property id=&quot;20302&quot; value=&quot;0&quot;/&gt;&lt;property id=&quot;20303&quot; value=&quot;Nguyễn Văn Hòa&quot;/&gt;&lt;property id=&quot;20307&quot; value=&quot;369&quot;/&gt;&lt;property id=&quot;20312&quot; value=&quot;0&quot;/&gt;&lt;property id=&quot;20601&quot; value=&quot;0&quot;/&gt;&lt;/object&gt;&lt;object type=&quot;3&quot; unique_id=&quot;11058&quot;&gt;&lt;property id=&quot;20148&quot; value=&quot;5&quot;/&gt;&lt;property id=&quot;20300&quot; value=&quot;Slide 15&quot;/&gt;&lt;property id=&quot;20302&quot; value=&quot;0&quot;/&gt;&lt;property id=&quot;20303&quot; value=&quot;Nguyễn Văn Hòa&quot;/&gt;&lt;property id=&quot;20307&quot; value=&quot;370&quot;/&gt;&lt;property id=&quot;20312&quot; value=&quot;0&quot;/&gt;&lt;property id=&quot;20601&quot; value=&quot;0&quot;/&gt;&lt;/object&gt;&lt;/object&gt;&lt;object type=&quot;8&quot; unique_id=&quot;10164&quot;&gt;&lt;/object&gt;&lt;object type=&quot;4&quot; unique_id=&quot;11096&quot;&gt;&lt;/object&gt;&lt;object type=&quot;10&quot; unique_id=&quot;11097&quot;&gt;&lt;object type=&quot;11&quot; unique_id=&quot;11098&quot;&gt;&lt;property id=&quot;20180&quot; value=&quot;1&quot;/&gt;&lt;property id=&quot;20181&quot; value=&quot;1&quot;/&gt;&lt;property id=&quot;20183&quot; value=&quot;1&quot;/&gt;&lt;/object&gt;&lt;object type=&quot;12&quot; unique_id=&quot;11099&quot;&gt;&lt;/object&gt;&lt;/object&gt;&lt;/object&gt;&lt;/database&gt;"/>
  <p:tag name="SECTOMILLISECCONVERTED" val="1"/>
  <p:tag name="MMPROD_THEME_BG_IMAGE" val=""/>
  <p:tag name="MMPROD_11188PHOTO" val="/9j/4AAQSkZJRgABAQAAAQABAAD/2wBDAAMCAgMCAgMDAwMEAwMEBQgFBQQEBQoHBwYIDAoMDAsKCwsNDhIQDQ4RDgsLEBYQERMUFRUVDA8XGBYUGBIUFRT/2wBDAQMEBAUEBQkFBQkUDQsNFBQUFBQUFBQUFBQUFBQUFBQUFBQUFBQUFBQUFBQUFBQUFBQUFBQUFBQUFBQUFBQUFBT/wAARCAVTCA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wtfiFqjd3rag8c6mQBver9ppdiOsS1s29tZKB+6jr4qai1ax+iuc07oybXxzqGRuc1cl+JF6oEaB9396r0kNnt4iWswwwfaOUHX0rH2cexoq02dF4b8SapqD5cllrsbm4u/se/cVbFcpompWdhj5BxXRjxVbTMIiAy1xVqT3iejh6sbcs9znP+Eru7O+KSOdlUPE/wARvs1qSJdr+i10mq6FHqsTSwLtbFeM+L9EvLW+/eIWTNGFjGrLlkYY1zoR5omn/wALduYxlya6PwV8V/7WvvLeU7q8jvLEun3S1XvBNu9jqXmFCvNexLCUVBtHhQxtXnVz6in8ZRW1gHJLcV5x4h+Lj2sxCZbn+GkbUftVqAVJqumj2VwcyRBmNeeqMU9T0pYmcloYcvxnunPAkqKX4rX8g/5aflW5LoWnK3+oj/Kj7BpyLjZHW6pQXQx9rN9Tnf8AhaGobv4/yqT/AIWveL/z0rdXT7Bl3iJajl02x6eUlDpw7Ap1G9zHT4rXJUkrIrfSoz8WLgHPzfka1zpVl/zwSopdGs3/AOWC1Hs6fY1vUMo/GC6HRZKrP8Wrx24Elb0Xh21c/wDHutObw5a5/wCPcUJUV0Jbq9Gcs/xSvjn7y0w/FPUD0En5V1LeHrfp9nFOi8PWqtzbrVr2V9hfve5xs3xO1Nl6SbRXI+IvEN7rrHzEbmvZpdBtChH2ePj2rNl0G13k/Z1aumnVp03dIyqQqTVmz58m0ycHPlPTobG6x/qm/KvfW0G2yCYFqRtCslX/AFC/lXd/aF9LHm/UFe9zwdIZupienoW3HIr2e70O0KkCIVzuq+HYSDsiHSrji1J6ot4blPPqVTtNX77TXgfhKpNbSeldkZxkrnO4tPYN9KrZoWzctylaVro7yYyKTqRQKEtzMEvpUMjEV3+k+EopgGMYo13wikMOUArBYqm5crN6mDqwh7RHnYvxC2SatJr6pVqbw987DZUf/CN/7FdNoS3PPVSpH4RI/EyB60rfxbb7ayn8NsnRKb/wj0//ADyLUezpg69bqjoE8awLU3/CcW/vXMt4cue0D/lTh4fuR/yxb8qwdClfcXt6vY6VPG1sD1NWofG1qOprjToF0efIakGgXfXyGrN4ak+ptGvUWvKegJ40sSo+c1qWHjOwyP3leX/2FdhceUy1PDpN3C4IjaueWDpPRM6Y4uqlse1w+LrTZkSdqkHjK02ZMteRhL1EGI33U1xqByPKauN4GF/iOiOMmlZxPTL74iWsLkb+lU/+Fl24HD/NXmU2k6hOcmN9tLFod+v/ACwk21osFSWrkS8ZUe0T0Cbxo939wmnDVZJ15NczYaVdhf8AUNV8QXUSkCBqt06cHZMj2lSZgeKlOcmuOk713mpaTf3uSLZ2rlNS0G9sPnlgMS/7Vevh6sFFRueRiKc272MZ6ZUzjvUe2vQPMaG0nlbqlAO6rVvbFyKTdhpNuyKP2c+lNaE10MWl7qS500IvSo9ojb2LOdERzVkQDIq19lCtThCWOAKlziwjTaZt+GyUb+7XTqxY1h6Dot60YcW0jJ/exXQxaPeKf+PeT8q8qtNOW569KMuW1ixaXAtSHx0rqtG8QwSEA5X8K5f+zbt+PIf8q0tN0u8tjn7NI1eZWUKi1Z6FLmp7I9U0bXtNgiyZNuP7wr2L4eeKPD83lIJInY9TXyrdxX06FPskqr9Ky408QWMwkshdW7A/wg141TAwqr47GWKq4ia9nCJ+pGj3ujGwUwCFvlry/wCLGt6JFE4kePfg18f6D418a2cWxp7rb+NWL3Wddv8A57mOaVs/xZNeAso9nV5vaI58LRrxkpyWx1HiDxnpVs74k9e1cfL8UNJjl/1h/Kuc1mw1K8DhLOZvwrkLrwfqsjE/YZv++DX0mHwVFr3pHszxVaLso/geqp8WtH7yt+Vd5ovxQ0P+z4njkGdvPFfMLeDdYDH/AEKbb/uU9dB12AfJbXK/7qGt55bh5bTOSpisRJWS/A9v8Y/FzRvtWyOU8LyVSuKm+L+mQy/ffb/spXnz+HNTbd5lnPz/ALBqnP4S1CX/AJcJv++DXVSy/Cxik5fiYPFYlfZ/A9Lf4z6WRw7/AJVGPjPp+7A8z8q8xbwfqA/5cpV/2dhpE8K3ydbOX/vg10rA4X+b8SfrmK7Hqn/C4LM95P8Avmqlx8YbQdPM/KvOV8PXo4+yS/8AfBobw9d97aX/AL4NNYLDLqDxeI7HeS/GW254k/Ks67+KlrOOkjL9K5P/AIRi5bk28n5GmnwxOD/qH/I1vHCYb+mYvFYn+kGueJ4tUP7sFaxN/wAtbR8NSqv+qf8AKoz4flX/AJZmvQp+zprlizzqnPUlzSRjN8xp4A21rf2FL/zzapI9Df0rZzj3MuRtbEPh7R11e+WM/dr3fwn8KbCGGKXyRXlegWbabepKE3V9D+CdSN5Yoh9Bivls1r1FH927I+nyqnTbtUV2a+n+F7S2tvLSMdK80+ItkNM3yxxFcZ+7XrizeS3WuX+IWnxajpkhx8xBr5/CVZKqnJn0OJpp0monzTdeNTDMU2FqrP44b0NM1jw9NHfyjyj9771VP+Ebl/55tX6DThSaTPgJzqptFg+Nnb7yGrVr4zDMAQVrO/4RyQ8eWaU+H5Fx8lW6dNkRqVEzp7fxItyuAKdLqBIPBrDs7F4XHFdFBYF464atONN6HpU6kqiszHudVkQHrWHc+IZvM6GuuvNFGzpXO3Oi/vm4roocrVzjrc0XYyX8RTjpmmf8JDP6GtH+wx/dpG0RR/AK7UoHFeb6Gf8A8JDP6Gl/4SK49Gq8dIVB9wU3+yB6VVoBefVFJvEdwexp8evXL+tW/wCyAO1PTTQvapfIgTmysdenh9aY3ii4X1Wrj6WH7Uz+x09KFyMb50RL4wulx1qT/hM7n/ap66Ih/gp/9gr/AHKHGDEpTRF/wmNz70v/AAm1wPWnf2CD/BTToAz0pezgPnqFi28bzZ53LWmvjxtorBGgc9KkXQWwQBWbpUtylUqI2m8eOp70h8fzdBmslPD7HqKnTw83dKXsqRaq1nsamm+PJ5L2MODtJANe++C7iLUbIh/TIr51h0MpMjgdDXuvw8n+z20YNeHmVOMYJ0z3MsqSdRqoZ3xJ1P8Asi2d4weK8lbx/KZOQa9i+J1gt9ZyhPvEGvCz4clUnEdPL6dOpTvU3Ix7lCr7h1Gm+O8/fD10Gm+NoJpQhyv415v/AGHdKMLGy/hU1vpV7CwxHJXoSw1G2jOCNaqnqj3/AEjxFp9rGHYbm67qxvF3xVsbGMhZdzkcBTzXkjprLpsjEirWXJ4VvZGLvFI7V56wUHPmnI73jJqPLCOp0bfFSWadyEO01rWfxDOzLo3T1rho/Ct6rf8AHu1Wf7B1DGEtpK7HQoMwjiK97tHdTfFxLaPGx6yrv41vuxHHI1cdN4R1K4bm2kao08B6nu4s5PypRw2FTu2KeJxL0ijrU+NM/wDzwf8AOnj40zj/AJYt/wB9VyX/AAg+pJn/AESX8qaPBl+f+XaX8jWjoYVmSr4pHap8b50/5YN+dSf8L4lXpA351w//AAhOof8APtL+VMbwTqH/AD6S/wDAhUvD4R72KVfFPY7z/hfNyelufzqaL48XZbm2P/fdcBD4G1WQ8WUzf8Bq5F8PdcLAjTpqzlh8JHt95ccRiuz+476H443rn/j3P51bj+Nl8y/8e/61wsXgDXwP+QZN+VWR4H8Qjppk3vxXPKjhe6+83jiMT2f3HcxfGO+z/wAew/77qzF8YL9v+XYev364NPBviHav/EruPyq0ng3xFux/Zc/5Vg6GGfVfeWq2LXc7r/hc95F1tx+dA+O9zFnNtu/GuHPgbxG6/wDIKn/KmL8PPEL9NLuPyqVhsI92vvL9ti+l/uO4Px+nH/Lp+tNl+Ps1xEU+xFvxrjl+GPiFuulzVPD8MdeU/wDINm/Kr+r4To195Kr4p73+4g17WLnxQ+TH5Sf3c1m6b4PudSvI4o0DKWGa62HwPrFmmX06ZfwroPDmi6naXKZsLnaSM/JVSqqlBqmzNQnVneaPePhD8DdPbTYDPawuxHpXO/Hn4L6Xp2l3E8VukTxgmvoP4QQy/wBlW4eMq22ub/aB0W5vNDuxBEXYqflr5SlWquvzN9T6GUIeycUuh8p/sseKtK8B/EiG41TbFBL+78xu1fqb4Z+J3h/+ykzqFvtK8MrjGK/Hm48D66khxp0wwfSryweM47X7Ikl/HbkbTGshxXqY/K6ePkqinZnxFWhVcm4o/Rb43/tLeDtBszbjVLeecE/KhBNfIviv9qDTbrzPsyOzE+leHTeB9cmOXspm92qu/wAPtY72Ela4LKMNho2lO7Mo0cTTd0z17wH8bDq/iq3E8GyJ5AMsa/Sr4S6xplzoEEiOv3Aa/Hq18K61pkwkitJFdSCK9v8AAP7QvjTwXZJb/YJZ1A9cVwZtlKxaToyWncyqwxDleV2ff/x58f6H4O8I32qXM6oLZC/1r8pPiD8f5vEOu3U1lb7Ymcld1d18Xvi14y+K9sbO5tja2ZPzRock14y3gC9/59jXVkeU08HGU6sryfS5VKNdO6TQj/FrUdvMX60i/FrUeAIv1pG8C3iHm3NMPgW77W5r61U6C7HS3iL9R5+Kl+7f6v8A8eqtN8SdQdulT/8ACCXijPkUp8CXmP8Aj2NNQoeRN6/W5SPxJ1Dn5D+dKvxO1H+5U7eBrpv+WBpV8DXTD/UGrUaHkT++8yt/wsnUnfoasj4lahj7nWnf8IZcJ1gp48G3A6xVXJQ8h/vu5Sl+JWpMeI6hb4h6kf4DV/8A4Qu4/wCeFH/CGT94KajR20IbrbXKC+P9SLdKsx+OtQ3b8GpV8JSqOY6evhqRf4KbhRtogTqp6m/o3xEmbiQVsXXjATpny9vHrXFR+HpV58urQ0u4A6GsfZ073Ruqk7WLtz4nlO4Csa+1y4foKmfSZx1Sojpci9q6EoHO+Yzf7du93evUfh1I11CDIOtcBFo7O3SvUfBFt9khjH8QrjxSioXR2YVSc/eJ/HJW1tTsHQE14jJqly0xxnrXsnj4tcQvj5s15I1hIm4bKrBRiotseNb50oktpq86dTWgNbk21lCzkWpVsH29K9FqLPMvO5Yn1qZM4NYt9rN0Rwa0/sLelRPpw3cpStAtOZzz6xe7T1pn9s3ucc10LaYmPuU3+ykK/cqvcJamzDXWb3pg019aux61uto6DtTP7FV6PcJtMwxrt0O5o/t26Y9TW5/wj6f3aa3h7n/V0e4FpmIus3Wc80r6xddOa2x4fK9Ep39i/wCxR7gWmc+2r3bULqd2e5rf/sYf3KP7HH92lp0C0zCGpXfvUq6nd+9bX9kf7FP/ALJIUfJT93qPlmYR1O7HrTW1C8963/7IHdKlXSV/550e4K0jmm1C7Pc0our0r1NdJ/Y6f886cNNUf8sxSvEtKbOeEl4e9TRTXQ6k1uCzAYgil+wnb0pNRe4Lm7mUk1xt5c1YiuZU6mrTWZPaj7A+7pUNRNE5I3vCc0k0/PzKa7jVriO30/kDdtrnfCdkIU59q0PFEm+Aha8apHnq2R7FNqFK7POr67aa5kA+6DVUySCrj2bFy+OtR/Y2avZhGMVZnkObbKXnTDoaY01wvetD7G3pTmtD6Ue4ydTN8649aT7Rdf360xZk9qDZle1JciD3jK+0XX9+k+13g/irVW0LdqcLBv7lV7ge+ZP269/vUgvr31rZ/s2T+7R/Z7f3TSvAPfMlb+765o/tG83d62Bpj9dlOXTHP8FJqDKtMx/7UvMYpF1C93Vtf2U/9ynDTHx/q6h8iFaSZkJe3Y9asLqV4q9avf2e277lO/sqUjhPloXKX75mDXbuNuc1YXxBc1I+jOT0qL7B5XUfNV8lNoXPNFka1O60v9pTE8mqyw4p2w0nSiHtGW4dXmhYGtCHxJKKx/INAhK1DoxGqrRur4ldwelU5Ncm31n+UaV14FJUIFe1kWf7euEOcbqu6brc80yIRWQsea0dJhAucnsazqUopOxpTm21c9Z0HUo47TLjbXG+OfEKLJsip19qpisdiHbgVwl/cyXcxY1y0KHNK7O2tWtHlNS21uSr6eIzt7Vy/wA/AqUIzV3+wgjzvaM1r7xJMy/JmufvPEl171bEO5TUb2atxihUooTqSasYr+I73d3pP+EmvlXvW3/ZSSN0p3/CN+qVVoxRn77ZgHxPeI2OaY3ie9bpmuhbw16R01vDA7pReI7VO5gf8JLe/wB401vE1/6mt7/hGB2Sl/4Rlf7lO8BctTuc7/wkl+zdTU6eIb3bWyfDK5+5Tf8AhHtrfcpXgLlqt7mK3iC+HrUb+Ir7rk1v/wBgKV+5Sf8ACOp/cprkYnGrsYP/AAkl7SDxDeMc5NbX/CODpsG2l/4R1APuCrtTFy1TITxBeseppx16+29TWsugqP4KX+xFX+CotAOWqYf9uXx7vSf25f7urVvLo6D+CnNo67c7Kv3Q5avVmCNbvm7tT01e97u9ba6Ui9qRrBU/go9wTVXozH/tO87u9Cajc7+c1sf2erD7lOTTRnGyk3BFL2lxdJlmu5AgFeh6bpxitAXFYPhvSEjkVyK7CaVViCD7teLi6l5csT3sHT93mkVDCHfGKp65JFa2f+1irjzeShcfexXFa/fzXblBWdCnKUtToxM4wjoYs2qO8xxUYv3Ham/YZKeNNY176jFHzl5vYDqMirUD38m6rTacW7bqT+zHqUoCbqvY9RWWbZnzCrUz7Zco+BKam2fuxTra2Ej18e5n71HJKVTbQhN/dL/y0NVZdVnU8ua3/wCzE2dKqTaLG7VUKiehjieHKkY3pvUxv+EgmTP78rRH4qnhcMJzxWl/wiSOrHZWafB4uJeAeuK6FOm9GeDVyPFU1eKudho3xVSG28ueQVk+IvGVtqfSQNmsS4+HsnbNZ9x4JuYemWpwoUVLmTPNxOBx8YWnDQe+oQ+op8eqxw8o/wAxrMk8K3kK5KGqx0W5TrGdtd3JB9T5qeHr03ZwaOoXxPIuMTmo5fGE6dJ65k6fIOMGmtpzU1QgcrdRGvc+Lbh/+W5qj/wkNyBkzvtrOezYc1WuYmK7BXSqMI7GaqT2Z1Fl4huHfAnPNdNYTTzcvIa5DwxoMs+JHFd7a2Ahi6V4+KlGLtE/RcjyyeJip1Y+6L5rq24uaWG9bd9+iaHaucVQVStecm3ufaVsqoR0UTb/ALT2KP3gpf7aG3HmCsGVTtqPy/locbnC8spdEbcutBP+WoqA68qsf3grnrhKpvHuFaRgcVXLqadkjpn8Sjp5o/Ooj4gVuTKK5B4dzUjRcVt7JJbnEsDFm7feJynIlFUT4rftOK5y9h+aqXke1dkKMWrnk18KoycUdLJ4qcn/AFtV5fFLMu3zK5xoed2KQ21dCpxRxPCs0bnWknySRVNdSiVqy7yHZ0qptrsjSjY8yr+6ly2Oh/tWEdxU48SJEvDiuTZKa0JNUqMW7M5nVn0R6BYePEtfvSU+98eR3SFQeteb/Z6f5VR9UpqVxvFVnHlex1p8Qxu2c/rT11+Md643f7VMO1b+zRzqXkdna61G8mAa247hNi1wGiw+bfbP4eK9Ps9BD2OQOorirpQNIxc3ZFQX6L3FSpeRn0qteaGYwTiqYtvLauJe9qdDioqzRsrMjnoKsRbW7CsWFhWhA6ConzJaGtNwejNKJEPGBU6QRegqrE6HGDVpAuz+9XJKc0j0IU4NXB4Yk4wKrTyQx8/LxVkou2sjVYRtohJydmKpCCjew463bQsRlKF8Q2feRK5O5sSSaz5bAr0r0o0oyWrPGlVlF7HoqeJ7JV/1i09fE1kcfvY68z+xtn7xpws2XuaHhYvdmf1mSeiPU08TaevHmrXLeLtUgvEdUIb/AHTXLm03dzTfsjA9aunQjTlzJk1K0qkeVoypbXqaga1zzW8LRm7VKmll+1ej9YUdzzXhubRHPQ2frWzptiNv0q8misccVqWulm3TpWcsSpKyNIYVx3Kgtqp3sfzdK6LCCoX05bo8Vg6vLqzX2V3ZHImPParWkWyxXsbyfdrpW8NlBnFVJNHKHoaiWKjJWTK+rtO7PRtG1SztrRA0kfSteDVLSVuHjZT715LDpzxHqa3NHs33jrXjVYLdM9SNfaNj1vTYrWXH3K7DRvDtreunA5rzfREYKOtem+EiDNHnsa+cxEpQvZnsUpJq1j0jwr8LbK/CF4kZa9BtPgnpfk5NtH+VP+HfziOvXYIx5Ar5ypiayla5NSdpaI8L1P4SWFopKQKuPauR1jwRZ2yf6tdte/eIYM5rzHxPZsYXOKKdao3qy4TvueN6jp9lZMfu8VjTXmnoxH7vin+NrB3L9a8t1HTJmkO3dXvUb1F8Qp1nF2sejPf6ee8bUw3lh/0z/MV5eukyf7dTRaU+eprq5H1kEanNpY9Ee4sH7R0f6B7VwsWkP6mphpjJ3NZ2t9pmqlfdHYutgxBxHxUXl2LDpHXImzYHqaWKwlfgZqfeW0mOy7I637HYv0C1PD4etbk/LEN1VdB8H3F3ICd9eteFfhs0oTIZs1wYjHewV+c64UISV2jzK58IwxpkRCuevdNht+sYWvqmL4Trcw/6s9K5DxV8D8xuRG1cVDO4uVnIKmGpyVopHzXM1ojcom36VQmuLAdo67Txn8H7mzVzH5i147rPhm90yYo5k619fhMVDEx92Z49ei6O8ToZZLIdFj/75qsZrMfwrXGm3mTje9QvHLt++1ezGL25jzpTj/KdoZ7QNn5a6Pw941t9JTBO2vIHWVekjVWk87n949U8L7WNpMiOJVJ3ij3LVfipbRyZjkrFv/ilFd27xl+tePuHbq5aongNOGW0o6sU8wm9DrrvXLe4mL5HWoX1mDtiuVFuadgCvUjSUVZM891k+h0Ta3CPSoZNYjYdBWCUpNtbKGm5lzRepq/2kucit/QNSjuTsrjQnpWhocn2a74rGrBOLNac0pHoep2I8jeB2rzy/vxHOUPavS2m+02H+1ivMfENj5V859TXNhJe84nRiYq3MV3vxTkvRVBo8UwjFes1dHnXNb7Qr0m5azA5U1MsxrBxkndFpxW5ceQ+tMWchqr+d60eYDRr1G3FrQsPd/LUf2ymblp6rF6U+ayDlTQovKf9sNCLG1SeVF/dpe0BU09Bi3hqQXJNJsjWlV0rN1GWqaF89hSi9KNn7tNZ1puEZqHNtA6aRZXVxUq6wPZqqCGJqlEES9MVLlcqMEy9DqXtW9pXiiaz+4+2uWWNUXNBlKYwK5ZpVFys6Ye47xO2vvFbXseJZKzF1a1HLFK5WaSRjVR0kOeaUMPFKxU6snqztZfEdkndahPie0/viuLNs/c0w22K3WGi+pzOu1sjvIvFVoP4xU6eKrPu6V539no+z03hY9xLENdD0seKrLj50qaHxfYD+OOvLvs9J9nNR9Vi+posXJdD12Hxjp/XzYqtxeMtN3A+ZFXjK22O9OW2J/irJ4OL6lrGvqj2j/hMNNc/66JfxpE8V6azH54vzrxnyCO9ILYnvUvBJ/aK+uLse4L4t0zgebEv40n/AAl+mb/9ZF+YrxHyz607yG9TUvAJ/aK+u/3T6AsPF+kpyZIfzFblp4+0VBgzwL+Ir5kW3K+tH2dvVqwllkZ7zZtDMHHaJ9VRfEHQuP8ASbb/AL6qdPiBoP8Az8QfnXydtPq1CK3XNYf2RH+dmscyfSKPrlPiDoXX7RB+YqzF8RNC3f8AHxbce4r4/wAP2Jp2JF/iYVm8oitpstZo19lH2MnxF0Ln/SLZfxFTJ8RdCI/4+IOP9sV8abpP7xpPNk7O9H9kJ7TK/tN9Yn2mPiLoeP8Aj5g/MVKnxF0ENk3NuzfUV8UrJN/fel82Xd/rG/OmsptqpkPMr/ZPs68+IWhOmfPt2X6io7H4haFv/wBfBtz6ivjbfLniQ0vmy/8APQ11LL7K3MR9du72P0G0H496HpMQQ3kKqB/frL8V/H3RdWUxi8hZT/t18Gb5O8j0ZdushrFZZFO/MH199j66uPiHobr/AMfFt/u5FY1z8RNED8T2/wCYr5cIc9zR5cvrXSsH3kZvFN/ZPqH/AIWLouz/AI+IKqTfEnRWH/HxDu+tfM7QSM1IbWVuar6nHrIz+sS/lPoK++Iekt0nhasuX4gaZn/Wx14h9ilLdaX+zpPWtFhYLTmMnXm+h7HN4/0zP+tjqu/j/TucSx15IdOc01tOZa0WGh1ZHtp22PUrnx1Y/wDPRaqf8J3Y/wDPRK80awPvUbWdaxw0drmLryueor45sVXO8U3/AITux5+dK8v+w+hpVsDVfVo9yfbSPR38cWe7HmUf8JzZ93Fedf2e3Ymj+znp+wgtyHVm9Ejvn8bWh58wUf8ACbWqc+YK4MaW7dKb/ZklWqVNaBzz7HdHxta+opP+EztW6kVw39nsvWoXtPahUYbpkuc1rY7eTxhbsTh6gfxXD6iuO8ikNuGrVUkiHUZ13/CWwf3jQ/iuJuN4auR+yr6CgW4WrVOKI5/I6pvFUPrVeXxJF0rAS2Vu1P8AsPoKSikHM3sjaTxJEjZFaFp8QGshw9ct9gz2pp00elTKMJaMpSlHVHSX/jxrwYL1mv4gjas7+z/9mgaYSPuVcYqOxLcpO7L/APbibaT+3xVRdJ9qf/Y+K0SuRcsf2+KadZEtRf2SMUf2btFUkluQ5PsPOq44FH9rVF9iKtS/Y+9X7jJfMx/9qikXU8VH9l+tL9j9qV4oOWROurELSf2z/tVB9gY9BSDR5HpcyGlJFj+2h/eoOtK3eoxoLsvSkfQnQdKhNJltSH/2wKVdXDd6rNpUidqP7PZa0Iuy4mrKnQ0HWl9aofZCKeLEN2pWGmXRrSDvQutpUC6STThohdeRWZa12JP7cXmpP7cX+8KrPoLDHFV30xkOMUCaLp1hV/2qVdYCrVH7CVo+xGtLEcxd/tdexqRdWXNUFsyKUWoP8NQ1YqMjbtvFhthwaW88WtdDBrEWwFPSwSsuSF7svmnayLP9sD1o/tZaYNPC9qeNNGelX7vciz7Cf2olPGrRjvT/AOx89VoXw2rv0pOUUNc3YZ/bCf3qadVRquJ4S39BUo8FO3Y1i60EWk2Zo1NKmj1hFWr3/CFSKP8AV/pT08GP3WsniqaN405PYpf23HtxkUz+2UNa6eC2dvuVPF4FZj0rF42kupssPUfQxotYjVfpUg1mPrXRQ/D0t2q3F8Ot/VDWDzCiuppHB1Wcp/baUrayjV28XwxV8fIatxfC1Cx+SsHmdBa3LWBqN6o88GqpU0eroOCa9Ij+FUP/ADzFXU+FEPH7sflWLzejsmbLATfQ8v8A7RScVl390EfC17fF8J4VB/diuS8VfDOW1zJFEf8AdxW1DNKM58qZnUwFSMeZo8zSXzKl2Gt6HwvcIceQfyq6nhqdl/1Br21iYLqeVLDts5XDUrM1dX/wi8//ADwalHhaZv8Al3P5UfWodxfV5djk/npuxq7D/hE52/5dz/3zS/8ACKXDdICtH1qmt2P6vPscerFKmjuzF0rqv+ERuu0RoHg65/55fpUPFUnuylRqLocvJfSyg81Xrs/+ENuF6xn8qT/hDpz92I0liqS2ZaoTe6ONpd5Wux/4Q64/55laG8HzjrHQ8XTa3E8PJbI4/efWq73TJXbf8IlJ/wA86jk8FvL1jqXiqfcaw8+xxkOoNu6Grqaucda6q28Dkn7lW/8AhCYx1SuSpjqUWdUMJUaucV/a7e9D62zV103g6NP4KpzeFIlH3BULHU5Mp4WaOa/tukbWa25PDSDoKrSaCB/BWscVBmbw8kZI1n5utSf2uTVw6EozxTG0pQvStVXiyPZyTKUmr7aZ/bP121YfS1Xt8xqs9h6itVUizJxkmK2sbhgGk/tVqatkq8U8WYX+GrVSIrMa2qMaP7TPrStarTDbLTU0waaHf2nSHVTtqBoBTGhT0q07iLH9q+9MOrDdVRohTDCKtEN3Lv8AawpV1jac5qp5KlalSwDjpSbS3Ek2aVp4t+yZANSN45Lt981izaO2MiOqa6U4flKxdOlJ3ZpGdSKsjppPGBkTZmqJ1hZCeazPsu3sFqRbIGtFCK2J55y+IuNqcad6eurR1Xi0SSTtVqPww7Z4NQ6kVuzaNKctkMfWE9ab/ayD71Xk8Ju4/u08+Ez6ban29Nbs0+r1Ox6cke6MVcsLba1O8kRon0rQ0uElhkV8pJ3Z/TuHpq6uSGH5cUkVqOc1qS2w2dKbDCaIK7PRqxVtCNLYeSTgdKg0+zV5gdnetb7OPJbNGjw7rlMDvXRa7scttEasekI/BSmS6BAxPFdFbW/7ypZrUKPlFbqKFUjGSs0clceGIDFms9/CEbhzsHSu3mg4HFLb2QKPkVtY8qWCozd3FHld94PjU8p+GKybnwnGOke2vVtSswJBxWJdWuSTiuVylF6MylkWEr7wR5pL4T3r93bWdN4SMcwJr1dNPDdqoarp6DFUq9RLc8arwthubmRhaPpkaQ4Pp92rptwprQsINqPxQbfnFczvJ3Pq8NhY0KahHoZFzD+6rLW2711kmnmRayJbIo5BFKw6sFJmLNGd1RlGxWrNB/Diq729Q11OZUrsxbmE5qq8XBrangFUZYz6CqjI4q1GzMh4aY8XHStF4ajMHHStubqeYqNmc5fod9VvJ2ha19RhxLVNolUZrvhK6PIr0f3jZQ2CgxhhU7R/NUpt9wrVySMY0lLY53Uo9pqnDCX61t6lb1Vht+OldcKi5NDwMRheas7lIW3zVN9nq6kNSeX7Vk6juawwUUrWMS4gwageHitS5jIeq7RfIcCumM3Y8+thFdqxmlADTsCpfLG+n4FauVtDzFQ1NLwvD5mpJ9RXt+n2wGnJxXjXhBCdRH4V7tYQ/wChLkV5eNk+W6NqUEp8pg6laAgjFczcWZ80gCu6u7bdmsK5sfnJrx6VVxOurQUrM5trJxULI8bGupjsge3ekudJVl6V1KsnucjoNPQ52G7ZK07a8BWobnSih4qBbd4zUPlkEXKnoa7TDbVKVPPNRJvardonrUW5dUaqTaszOuNP4rJms9rV172+8VRmssk8VpCq09Wc9SipK6OZazo+yVvNYULYe1dHt/M5HQMFbP2py2Gf4a6D+zRu6VNHphPas3iBxoGBb6f7VpW2l1sQ6UcdBWjBppx92uWpXujqhR1MeDSx6U65s/KjfjtXU22mlu1TzeHpblCAm7NcqxKT1Or2KaskeWShlc8Vp6DDvn59a7iD4bzXByENdFo3wruUcEQGt6uY0ORq5zU8DU5k7HL/ANj74ulVJtCH9yvYU+HFz5YzGelUrvwFLb9UrxI5hG9kz0XhZNbHkg0QMw+StrSvD53DCV2KeGHSUAptrrNB8Jq6j5K0eNUlqcbwzTs0cVYaU8IHFdZ4eUwzJXWHwdiPO2oU8PGBxxXm1aqkjrp03E9Z+HF+E8uvZLW9U2457V4N4PR7dkFeq6dcs0I5NeJUspXZlUi29DQvyJmIrntU0T7XbvxXRwQNM4NaX9kF4iMVzc1gjofO3irwX5ruSm6vOdS8DCNyfL/SvqzWfDe8E7K4DXPDYXPyV0U8W4ux0xUZ7o+drnwuEzlKoHRAO3SvWtV0PY7/ACVzdzoUrucRmu9Ynrc6Y0I9DhTpoSmnTS54Su/tPBl1duP3Xy12GifCiW4KExGsqmOjTV5M1VFN6njdn4UnvHGIz1rufDvwwkuHQvEa928O/CdE2Zir0fSPAEdtj90FWvn8XniS5Ystezhqzx/wx8MRBsJir1LQ/BK26DEdd3p/hqK2A+StuHSwqjAr4zE5pKq9WYVcVFLQ5my8NxxIARTb/wAJw3CPlOortFswuOKVrUFcYrxni5J3ucP1t3uj558a/DeKeOQeX29K+a/iH8JQpkIi9f4a/QLVNHWdcEV5n4u8BpdxSDy+1fWZXnE6Mldnp060Ky5ZH5la94KlsJ3G35QTXNzaNsY8V9r+Pfg/5okIirwjxD8NZ7KV/wB2a/XMDnEK8VdnLWwSveCPDbrTSilsVi3KMlenazoMkCkGOuB1KyImNfW4auqmqPn8VQ9nsYZGKYy1ee0NRfZm969SM1Y8hxk2VMGmeUauNbNTGhIq1NMlwdimy0m2p3i3U3yqu5m0Nj6VcsEH2hD71CiVNDmN81MndaFRSvqei6bMn2UDI6Vyfim3QuSPmaqSaxLEvXbUNxdPcsd5rkpUJRlc7KlZTjymWYTUBjxWgyLTDGGr1VGVjzrpIo+XRsq7sHpULR8dKOWQuYr7aVkxUm2mMm6izQ1K5HT03etOA205VzU6dSgG71pcN2NSolTrbk4rJuKYJNuyKeH7ndU8UYq4lkWp/wBiYZNZOpE6FTkik6VGUb+GrpgOKjaIrTUk2RKMysA5qxDGxpQnNWrfg1E3oaUoyvqWoLPPWrC2aqvSnwv8tXIwCtee5M9qnTVjPNgp7VG9gvTZWz5ftSG3ytJVWtynSiznJ7H2qlJbFa6mez3LWdc2TDtXRCscVWgYLQmlWGtL7K3pT0sS1dHtkkef7JrYyvI9qckPNbQsDt6VKumnqBWXt/MtULmH9nP92n+R7V0C6U5H3DUw0dzj5D+VZvFxRSwzeyOX+zUnkN/drsE8OSN/yzP5VYi8LzSL/qD+VQ8bCO7NlhZdjg1tHbtTvsb+lehJ4OuN3/HvJ+VW4fBFw6/8e71m8xprVs1jgZy0seai1kP8Bpfscv8AcNeqxfD66P8Ay7v+VXE+G15L1tm/KuZ5pRjvI3WXT7Hj4sZT2p39mz/3a9qh+GF4x/49JPyq7b/Cu9frZvWTziiupossmeFLp039ynjTJm/5ZmvfYfhDet/y5yflWhD8HL8r/wAeDflWDzuitmWsrkfOv9jzdkNOGh3Df8szX0tbfBW+PH2B/wAq0bb4G6gzD/iXyVhLiCitGy1lk2fLg8OXLfdjP5VKPCl4/SM19b2PwGv5GH/EvP5V02mfs631wRmwNc0uI6Meo/7Ot8R8TxeDL5z/AKh6tp4A1GXpA9ffemfs0XkuB9grrdN/ZZuH62oWueXEcDN4SlHeR+bQ+HWqN/yxf8qd/wAK41Mf8sGb8K/UK1/ZQkxzDGtST/splIj+4jqFxC+xi6NBPSR+XaeA79PmMB/KmzeEriHqhVfpX6Ma9+zHcQIdlsK8t8UfAS7gY/6MVrSnxBCT1OuGEpte6z4wOgyIcFKP7IK19A678JLy1Y5tzXH3/gma2Y5iKsK9WlmdOp8Mi5YNxV7HmKaVjtTjpqqvSuzuNFaPORWZcWDJxiuyOJ5jB0bdDmXsVHaqk0IGeK3Z7Y9KzJ7YmuyE77s46kUtUjFlRRVdo91az2Dt2pn9nv8A3a7Y1IpHmyhJszkgWp0thVtLJg3SrKWbelKVVJaFRpMqRWgbtVgWo9Kv29q2OlWFsyK5XV8zujRsZa2QHal+xj0rU+z1G8Bqfat7Gvs0tDInsxzVG5sxW68BqM2ZJ6CtY1bbsxlTT0OVltmTtUfkla6l9KLL0pn9i+1dMcQmzkeGSOZ8mneX7Vuvosg7VGulEVuqqZzTotPQyo4eauRWhatKHTRWjDZqq9BSc4jhCRiJYN6U42Fbv2X0FBtfasnUSNfZt6mD9j9qX7N/s1tNYsaT+zqaqoPZMx/KC0mATWnLYleaga3C81upXRjKFmUmjFN8ir/lj0pGAWgjlRntBjtR5H+zVxk3UjJtFF11HYqLBSm2q0qbhT1Q1Skh2IEtgCMir0EEfPFQ7DVyBDWc56aGkaae5KkMYXGyh7eMr0qYQnbS+U1crqNGypRMya1Xris+S3QEjFdA8JYHNZlzb4rojWMZ0lYxZIRuwKYq7TWi1saPsJauqNVPc4nT1siCF60rba3aqosjmtC3tmQCsZ1Eaxi0WViRuwqGTT0foNtWVQipY42LVxurLodcaakjDuNLAzgVTa1C5FdebYFay7ywK5xW8MTcwnQtqYX2bmlFoDWiloc9KmFmxq3WRzezaM77CDUqab04rQEJOBirqWpwMCsJVl0NFBmWNOBbpU6ab81aqWxDcirsMAPGK45VrmyhJmRHpp2dKuQ6dtxxW3DaLxxWjDpyvjiuWdV9GaRjbcwoLMJ1FaEECkdK2I9KDNmrcWi+grklUkzdQTKFvaxleRV2HSYZF+4Kvpo8iqOKuwaa6HFcsqzTszpjTXQzo/Dkb9BU6eGCCMJW/ZwsM5Fa1qinqK451FI6IqaOSTQnTrHVuHTNrcpXb21tHKMFBV1NDhmXkVxSTl8LOynNrSRxFvp656VZhsBxxXXf8I0P4BTf7DlRvudK4aimjvg4SZz8Vhz9yr0dhkjitdNPO4cVo2+mg4rglNnUopbGXa6UD2qabwpFeJ8yda6ez0wKnSta203jpXM8TKL91lyimtTzP/hW9uXz5S0rfDe3/wCeS/lXrEOlbtwxUv8AY3+zWjzCv0kcvJTvseQ/8K6g7xCk/wCFeQJ/yzFeuvo/HSoH0jqcVDzCu/tFKFN9Dyn/AIV/b/8APMflTP8AhAIF/wCWYr1P+yPUVXbTSO1T/aFf+Y0jSp20R5m/gO3H/LNaY3geD+4K9IfTvm6VXlsML0qlj6ttZFqjTfQ83l8FQKOlQf8ACHwBTxXok1nxyKqPZAdBWkcbUb+IbpQS2PPpfCcO/wC4KqS+GIVP3N1egS2a5qjNYjd0roji6j+0Q6UOxwU/hqL+5VObw9GB9yu9uLIMcgVn3NnnoK6o4mb3kZujHojhpNEVP4BVWXTh0xXZ3Fj7VnTWIXIxXRHEO2rMHSt0ONuLL2rNnsgpOB1rtLmw68Vk3NifSu+lWuYSppHIzWXtVOWzHpXTzWZzmqUtmG7V2wrdDklTT2OXksx6VSktPmrqXszuPAqlNZV1wq6mDpHMS23WqstvXRy2e01Tez5PFd0axyypXMAwbaiaJt1bz2B3GoDYttrpjVTOeVNoxTGRUToa2Xsj6VXexNbxqIwdORjPEahIath7I1A9oy9q6I1ET7ORkOhpvlmtU2Z9KZ9hO7pWyqRMXSkUY4iSK29Ms/M7VBb2e1639KtggrCvVXJod2HpNyVx6aau3pVe50xGB4reSI4CgVXuLclTXmqq0z2nh4tWSOKv7YRydKjhj+cA1q6pbMs1Vo7c7xxXpwqXWp4U6TVSyN3TLZWhGRWvHbriqmlw4jFaKJXk1ZtyufQ0oJQGNElRsBUsnWqM9zjNZxvIqTjFXZ30tucJx2rS0iDc1R3KVqaHBv8AzrA/oGitizPDhMkU23iFad9bbYapwwk1UVrY1q7CXKAWkn0o8Ow75gDU95Efskny1Z8Lx/vQRW6V5Iy+yjrLK0+epbi3q/pttkGlvLYpXWlYxlLWxjTRjZT7OEeQRVmW3HSn20I8s0zm+2c/qUe5+lYlxF+8xiuqv4QXrCu4fnrjmrM9OkU7e25NZeuxbFFdTZ22VrF8RQnegxUW0uKWrMewjLoasC2DNU+m258k8VaW3pJWJ6IpsgROayLmMMSRit28hwuax2iNS30MHHW5myW2arSwgg1rOhqvJGOazaBbmBdwCqZhrbuYflrPkT5dtZPRmU4J6sy2jFRtH1q26bXpCnFNs4FTVzmtVH72qaQ/u609VT98KjSEeXXZCVkeBVpuVRpGWI/mqcw/KKsLB8/SpzCNvSqlK5VGhZs5rWF2Cq1smUq7ro5IqG1QbK7ov3Lnh14pYhpCbPmpSmaev+soobNUjPuQPM6VXl4iNWLrPm1XmbERroizx671kUUXc9TFKhRsvVg9K6GeRHVHR/D+x+16sBX0DDpZhsEONteLfCKJJNVcn+9X0XcLGmlx9FrmxdO9ByOGNVRr2OMuYQnWsq8hQg8Vuan95qxbhWevk4uzPW9omjNT5Xqbh6e1qe9Sxw/NzVuVg3KRst56VBNpgAPFdBHD8tL9iMp6VPtbdQdNSRyi2Bz0p62bR84rubbQAUyaS50RE3fJR7ddyfYWRxgj9aa9uDW9NpRBJxVSWz2cVaqIzcWtzH+zdsVIloPSr/2b5qlSDk0ObMuW7KUdoPSrkNmvpVmO3rX03SnuZBhd3NYTqOKuzWNO+iKNtpDTMNiV0+leDZrjGEO0123hPwMZ9hKbq9f8O+AExGPKr5/FZkobHpQw6SvI8e0f4aSysD5ddvo/wkMuz93ur3DR/A0ahP3ddvpPhFE48uvl6+ayezNeaEFoeJaL8GohjMFdhp/wrt4f+WQr2az8PRRrxGKunTERduyvEnmNSTumczxSvZHitz8PYIk/1YrjPEvgeJEc+WK+j77S129BXAeKNMVYpPkrbD4uTnqy6dXmPl3UvDqw3Z+Stvw9pQQBSlbuv6ePtZ421Lo9sAwGK+ppVrw1HOK3LcekrKmMVA/h4O5OyuntYUwK0IbNT2pOq3sceqMbR9C8socV3Olaf8o+Wq9haJxwK6nS7cegrjnUdzBu5a0zSl44rfTSuOAKs6Rp4lx8tdXbaYu0fJWUYuo7I8+pU5TgLvw+ZlPyVy2q+CGucjZXt506PH3KqTaVGxzsrCopU1cdLFJPU+eLn4XNcE/u6fa/B9Opir3/APsqP0pV0xB2rxqmMqp2TOxY5LY8h0v4XQW3WIV09h4KgtwMR/MK7tLBPSpVtAP4K8etiKklqzOWPk9jnbXQUi/gC1ow6aq9q1fI9qesPfFePUnLW5xzxMpbsopZhe1PW3q55fsaCgwTXmybe5zuo2VfLA7Ux19qsn7tRtUO7Ki2Up4t9ZV5YJLkEVtygdKozL81bwbi9DtpSa2OD13wvFcI/wC73V5J4u+G0VyrkRCvoW5iB7Vg6ppKTIeN1fSYXHzo21Pco131Ph7xv8MMGTEVeGeKvh9JayuUi71+h/iXwlHOHwm5vpXivjP4frJ5mIq/Q8rzxqykzepQhiI67nw7caI9vIVIpY9HDdU+avbfFfw8+zu5EXzZrhLzRGs+oxX6HQzBVo3izxpYJQepw11pgQHisW5tcGu3voRyK5u/h+evYo1XJnnYiiorQwXhpjR47Veliw1QslelFtnlygluV9npRT+9KsJY12U6be5yzaWxA/PSl8v1qbasfU0m9Ntdaikc7bbG+T7Uq2+4037STUsMhbmtFKxLVxjwBKY1uDRcStuFRpMdnP3qpMSVhr2wqu9uVPFXlbIprOhNJpMZQwe4qSNBVryAelJ5JFYTgnsaxfQIx7VbiUVClTRda86pBrVnZSNO2iVqsfZl7CqkE2KvebXmyumezHla1M+5h29qougrSuTuNUHTNb03fc46sV0K+zNTwilWIVLElavYiK1LMYwlXoapJV2GuOS6nXCT2LsKBqtxQhqpw5zWlApftXDUdmd9PVDfse/pUM2mM/RK6GysTK3Sugs/D3nYOyuOWIVPc3VF1FY84i8PySvxGa2bDwTPOf8AVmvWNH8Gq+z5N1eg6H4GjAH7uvLr5sqatE3p5enZyPDbD4YyzY/dlq6XTvg3JOwzAa+jtD8ERDb+7Fd1pPgiIY/dCvma+fTj1O1YSjBWaPmDTfgMZsDyK6zTf2dxKRvtx/vV9TaV4NhTH7uus0/w3CgGYxXzmI4iq7KRL9jT1UT5Y039m6F1H7iunsf2ZrXHNuK+nbXRIk6RitOHTY8dK+dq8QYl7SZzTxsI7I+a7X9mnTxgm2FbMH7OGlr/AMu0f5V9DxWCY6VZW0TH3a86Wd4p6c7OJ5g1sjwS3/Z30pf+XZa1IfgDpSAf6Mv5V7aLYA09Yl9K53mmLk7KZzvMqnQ8eh+Bmkpj/Rl/Kr0fwU0pP+XSP8q9YEC+lP8AJWrjjcXP7bMnmdV9TzKH4PaSv3rOOrkfwo0lP+XWP8q9EW3A6UqwitYzxNR/xGYvMaz+0cLF8M9NQjFpH+VXE+HunIRi2j/KuzWJfSpEiFdsMLXq71Gc8swrP7RycPgmzT7tuq1oW/hS3TAEIWuhEK1aiiFfU4DJ/atc8395yTx1Vr4jItvDkSn/AFYrXttDiUfcFW4QNtXI8cV+pZZkeGSTlG55VXE1JPVldNMiQfdFNm02NlI2itCmt1NfYSyvCezsoI4/azve5ymp6JCwIKVxOt+D7S637oEr0++UFTXN36jJ4r8d4hwUMLJypKx7+DxM11PB/FPwwtLgOwgHT0rwvx38K4ovMeOCvsnVLUODxXmnjDQUlhcbOor4fC46dKpZs+1wuJ50uY+BPEvgw21w+E+YE1yVz4bJb7lfTnjnwoI5ZT5fevL7/RRG5/d1+iYTMHKKdzqnQUvePH7jwrlidlZ03hfb/BXrVxpg/uVnTaWPSvWhjpLdnO8InseYP4aHdKrzeGwB8qV6XNpS7elULzTRjpXVDGt9TCWEitWjzldBAp40YZrr5tO+boKqvZgHGK6ViW0Y/V0tkYK6YE7Uj2G1cgVv/Zf9momt6ar3KVK25zxsNw6VD9gNdA1r7Uw6eWreNR9DKcYo5/7KvpSrYbv4K3/sIHWmPEsYrrjd2uc0nFLQx100VIllGmcirU0w7VVkmY5roic0nfQr3MSDsKy5olzWi+WqAwlq2TZhJIo7DViGI04R4p6uBWlyU7EscdP8tar/AGio2mzUlKVy1tSmMwFVfOPrSGTuTVJPoEmktRlzIq1QZw1S3Mi1S80V00092c0pRLAUtS+QWqGO4w1WROAKJ3QQs9QS06GgwCpVmFNd+tRzMvlREIVBp+wUbqa7HFVclxQ75QasW5XbWexNKkxSk7vYatE2N6rT0YVlJdmpku/eueUWzVVIs0X2spqjcqKkS43CoZqSuglytaFXYM1Mij0qOng7Vra7scvKuxYS3BI4FXooOOgqnDPtwKvRyDFc7bOmKgyMwlaYrbKnlcNUDVmm3uNpLYe8421WkffT/KNSeUKpOxk1ciihU81KsQFSxQkdBU4jPpWcpsSpp7kUNspNX4bUKw4ohj2npV1It2KwlMtUbbEX2YelT21gVqaKFmatG2jIrmdRHRGDRHDY1ZjtijYAq2kWB0q7axgnkVySn2Y+XuiK3hPHFaUK7F5qe3tgijirf2ZHHSsXNpGsacW7DrRkfHFa0FtH97FUbTTWTkfdrbhs321g6jtqaqiugsGmRuhwA1W00bphKZCXhOCK3LR9+DXPKcHozaMJQKCaWwIq9DG6H/ZFacGzPIFX4bFHTgCsGlvEtTS+JGZbNyM1qW9vHJjgVZTShgKBVyLTSDiudynEr3HsVk0aOb+DbUn/AAjxHIFacMbIenStS0IZawm4TWuhSlKGxiWmkPHjI+Wti006ty1tUmXpWzbaMrdq8yphG3eLuP6y0rSMG10nLDitFdCB7V0Vvo5HatW20rKjiuCUJxdmifb32OGl0E7PuVRm0b2r099GDL0rG1DScZ4rmbZca3Y84n00CqMtmF7V2l3Ybc8Viz2vPSszsjJ7HNS2Yz0qrJahlPFdBNbfN0qpJb7c01Kx0qWhzs1j7Cs97WunltsDpVKW0C1upJlJ6nNTWf7zpVGa2rp5rQZqjNY5JraEmmNu5zE1p83SqFxa+1dTNan0qlcWeM8V2Qk31A5Oa0rOuLTBrqriz61nTWh9K64SZElc5a5grKubWuuntAe1Z1zZe1dtOry6HPKDb0OQns/QVRezJJrrZrMf3KpSWA5OK7YVdTB03c5WWz3GqclmPTdXVS2u3tVSa0APSuyFUzdPXU5Gay9qpvZHniutuLMHoKpvZjniuuNUwdG7Ob+x7eoqN7VfSt57aq7220GumNVmTpW3MF7VfSq8tovpW5JbdarS2+3tXRGo2YSpJGG9t7VA9sPStmaEYNVnhNdUZsh00ZT2i56VE1stabQfNTGhrdSZHs0UEiCdqu20oj60jAKaa3Wl8WgJ8rNaG6UrUpdStYqsR0NP+0t3NZunfY6VXG6lEGeqKRAGrc0u89ar1tG6VrnLJqTujYsZAqCrT3SIOSKw4pjH3pjzsaydO7uzeNdxVi/c3w9azpJS9IW9TSIRureMVFWRk6jme0XWd4ra8Pxkjj1rKukLSV1nhW0DBON1edFXkf0pT0VyXUISkfQ1SgFdLrdp5UFc9bIQ5GDtrdK0rBN3jcS9TFs9WfDERScdlp9zCDZng9an8Nx5nqktTLojtdJ4B+tJfkmWtDR7PKF6r6nAUnFdi0jc5ZfFYypfu0sC/uhRejirFhHugyakSVncybuL5zWTPF84roLxMy1l3KYNc0lc76YWkPy8Vz3iaIpMgrr7O3PlCuV8W8XIqZK0bkN3kU9Li3RuKtJGKNJG62NTdDULYsz9RHy4rK8rLYrcuk31TW2+YUMGU5bLanFZs8YXNdLdIqR9fmxWJKm/NZT0M4asxrhOBWVPDW7cpxWZKnJY1g9xyj1M1oTTfKFW3SopU3JSkcfKcprHFwBRAgNvTtbT/Sfxp8EX7mui9oo8Tl/eysQBPmNSEDbTwnzVI0XytwaltM0pU2ch4hIQ1FZKDDVrxJGu4Yo06P8Ac8V6cHakj5etBvFSIWj+alIzVlkxTDCaOYvkZkXQ3SVUnA8o1o3CfvTzVS5h2xmuyDPAxEJXkZcf3hViVCqVDbofNrUa2LIOK3nJJ6nl0Kc5pnW/CBG/tEketfREsEj2cQ9q8X+BulNPfv8AJu+evp3/AIR4mCLg9KePqRhg7nhezm8U0ebyaM71SfQmUn5K9V/4Rvd2pR4VDdi1fm0sTFdT36dGS3PI30Zj0pqaE/XFevDwiD0Snr4RVP8AlnXO8YkdsabPLrfQm7itK30bZ8xSvQv+EaCY/d0ybRMdq53iuZnUqdjiHtvLGMVnXER3V213pB5rHudKNXCrzMJRdtDj54MtWfc2v+zXV3Gmnf0qlNpbNXaqpyyg2rHK/ZqWO2Ldq6AaK7P0+WtGw8MSzOOPlz6Vr7dLVshU5PYxdP0prhxgd69Q8F+DDMyEpuq54T8DO7ITHXt/hHwb5MSZTbXz2OzBRVkzsp01TV5EPhPwesKJ+7r1LRfDyqE+QVY0Pw+IUGAK7Kw00Io4r4TE4tzbMKlaxU07R1i7Ct+1slTtU8FqBV+O3ArxZVXJ6HkVa92RC3CjtTJIwoq5sFQXCjmlexxxk2zIuk4PFcN4ot9yPXe3n3a43xIuUOa7KErSPXoPY8M8Q2o+1P8AWqthDtNbviO2xck4rOtotrV9XSqWjY9J6qxqWnYVqQ9ay7YHjitO3Oa0UmjmlE1rNuQK6rRAZGFctYxFmG2u48OW3SuepUVzlnpqdrocO1ErpbY1i6am1BWzb1tSqqKPAxDuyeo/KJqQdadXPXq82jOO9iv5NJ9nqzQ2a8GtTuwUmV/KFJsxU+DTWHFedUp2RSkRMBTW6U89Ka3BrzakdykI3Soz0ant1pjda8ycbFoicbajl+7Ur1E/3TWCbRsiu9VJutW5OlVZ+ua1R1QKEyiqM4FaEv3qozLXdT2PSpvUwdSs1kB4FcF4i0NZQfkFemXKfJXP6lZiQnivTw9VwZ6cJaHzz4r8IrJ5n7uvGPFXg/bv+SvrjXtGEofivM/EXhgPvBjFfd5fj3C2p0pqatI+Ote0GS2dxiuIvbWRHOQa+pvEvgsM0n7uvLte8EsC+E+UV+iYHMYz0Z42KwkrXR4w8Bqs0JNdnqvh90kwE+UVnNpQt+SK+5w6UoqR8tXVnY5z7MU5IprbWHyVpX+M4Heq9npsjuSfu16sXocDg92Zs1s8m0il+wNgGtuZEs0+esC+11VfYhG2quTyu+hL9mjTqaRJYgcZHNZVxfs4ODWcLmR5Pv0cxaptnSs8R7ik/d1heZJ6tUMc8gcYJpJq9huizqBAhA2HrUL2DckCqcOoNEOa0LHVVlODTuZunJFdUKGrKxiStJ7FJkylUvszwk9eKLkqLIzat1ApIxs61owsHQD1qV7LIBUVlNJo2hdMox1YDnFSxW56Gp0tPWvGqJRZ6lNtooshZaZ5JPatdLDdU8emk8ba5/aJGrg2YJg56VPBbM1bg0dmbGK0rPQy2PkNYzrouNFs56Owc1dg0pyuMV2Vn4b3dq3LHwwTj5K8+pjIpanfTw8uxwtnoMkjDiuk03ws7Y4rvNL8KDA+Sut0rwqFx8leLXzBdD06ODfU4bSPCTcbkrutF8HllHyenauw0nw0MDdHXY6ZoKhgNlfM4jMH3PThSjBHM6L4RAx+7rvNF8ObOCtbGn6KqqPlrpbLTlCjivlsTi5SYSk+hU03R1THyCus03T9uOKSxswMcVvWtv8AKOK+cr13J2OaU1uyaytAiitiCGoIEA7Vft12tXj1JM8etUuWIUx1q4qgLVcdatDpXHLVo8ybu7kg61KOtQ1YqVFM5mx9OwKbTq7KdOKdjFki9af60xetOr0KUVoZkidaWkQ5Bpa9OlFNmTJFpydRTB1p6V7NJWIZYT+tWEqqGwRU6ZNfZZa9bI5ZFpCMdaso/SqaK3oanGa/RcJKaRyySLO8UhcbahyaRnIr1HXdjGxBdncDWBeDDVt3T/Kax7lSzV+XcQN1vdR6eG90xbtNwNcfryQujo+K7m6tiyHGa4TXdHubiQ4B8uvLy/IaUo89Van0FCtynknjbQVmjcgbq8Q17RfKlfjvX0zqelSxxPHKu5DXkXjPRPLmbA60VsK8FUsvhZ9Pha/OrM8aubAc1mTWFdle2ewkY+bNZM1nXTGV0egclcWNZtzY7vSuvuLHdVGXTWPRK64Np3RnNXWpxsthu7VSksOeldwNCeU9Ktw+DHn6ivSp+0fQ458sVe55v9hNC6UzLXqMngYxpnZ+lZt14deIfKld0KfLrJnDKo5fCcB/ZSp1FVZo0SuvvNEn+95ZrKk8OT+auUNd0HFPQ4pKXU5O5rPmhdmrtH8OsMgpVSbSMdq66eujOWba2OOe2KE5qo+3oMVva1ZvtxGOlY1rps003T5Sa9aFKKV2ec6kmyB1CrVVvvV0b6KQgGKpvpOwkYrGUknZGsYyaMQxbqieJhXQjTQF6VBNYN6Urtj5WmYHlGmuCK1209zk7aP7LLjkVSkuouWVzCclRUZctW1JpZDfdpi6Xk1SqJA6cmc/IhNV2g+aus/sY46VAdGbd0rZVGYOkznFhNSbSK6OPRvY05tH9qrnutRcstkc5GCTTyp21tf2XtfpT/7LJ7VPtEO0jBGemKk2GtWXTWB4FLHpbntSU0HvdzGaE0zyjXQnRpD2pw8PysQcfLT5r7Aoyb1Oe+zGlFuymuoGgP3FOHht27Gp5n2GqaTOejj3VL5J9K6WHw3tHIqVPDxb1qHJsrlOS+zZbpU62FdWnh1s1ZTw97Vm3JDaucYLWrcVudtdV/wjRPanp4eEfQVm5NjUUjlWgxRHaDfXUnRT/CKRNEO6srsehgCxpfsHzV1H9jnHSj+xj2FRJsqKTMKLTdwqT+zD6V0UOkuq059OZP4ai7LUUzCttPZmFXvIjTANadtZPx8lRalpsyrwnSinGM9Am3FEEdkz/c+7WpbaadtVtCSa3lAkBZa7OGyUoHArnr0HDVbF0p82hhpYbFq5bWRLcCtpbBCtXLPTl4xXjSvc9BR0MsWdSpZnsa6D+z+OBu4oTTW34xSkm9jSMURWFvsXkZrViQBKltNPKAVbSyZT0rCTnFG6jEhtrZJH6CtS308L2qO2tdr1rxwkgVzcyvqinFFc2Z2cVPYRyDO8VaiUrwRWzaWazR9KiCjOpa5LXLHUpWd9Dv2E/PWzBj0FczrOgzGQFB3+8tbPh9blQI58lfWvYq4VulzU9Tzb6m3FapKDirUen9AKW0tmiata2QjHFeA+W9po2u0tBbGzIIxXWaVab1Gao6fbq2OK6zSrMKBWfsftU2c9SfcsWml7wOK2bbRemRV3T7PpxW/bWXsauNOUtKiOCVVrY5qTSAFPFYOq6aDnivQ7m2+U/LXOara9cDtXLWwcZfAVSru9meX6np+0GuZu7TY9eiavZ9a5C/tmVzkV41TD1IO1j3aFVM5iaD5qoTR4z0rdubdlbpVKa1cdq5/Y1Ox6EZoxZYdoqo8PFbEkD7eRVN7c9cU1Tmnexqppsx5oPmqncRj5q2JIvnqo8BZjTTsaoxpYRt4rPuY8VvvbPjpVC4tvm5FdiUopSYlJN2Oemt6oT24JroZbc4IqhNbVtCTNEjnZraqFxbc9K6KW03P0qCbTXbtXfSTlsiJNI5We2rPmgPpXWz6U+3purMn01k7GuxKa3M7J9Tl5Leqc1vXRTWe5qqTWdawqJbkOF1oc5NblV6VTeDrXQz2mapy2pxnFdkKiZjKLRzskO01We3Nb0lr81VntfmJrrjURzuLMGa3qtLBW7Ja8mq8lpXTGoYOLZgS2nWq723fFdA9pVf7J2rpjURDg2c+1oSaiktPat+WzPNV3s2rRVbEOkzBe2ppti1bj2RxTfsu2tVV7Eqk3uYn2NvSj+znroYbZfStO2sEfjFJ12jRYe5xf9mue1RnTZN3SvQl0hD/BTv7HT+6Kz+s23NPqp522lyFelJ/ZMlejf2RH/cFA0eP/AJ50LFpDWEuebnSpD0FINIlX2r0r+xI/QUj6PGP4Kf1sf1RHSzwh5K7nwZZfKlcjKo+0fjXo/gm2HkRn2rppxTkfv7bSG+JIPKtzgdq5WCHnvXbeK0IjI9q5K2jPmDNate/Ym/uE93YSGwBqbwzAftePQVrTGJbBADUWgxq1+SPSr5UndHNGUndM77SoBFZ9PmrE1Nt1zXU2MI+x/hXM6hB/pXHrXZL4EZJ3mZN0g21cs4P9FzVa8Tir1r8lr/s1gaGdcw5dqyLyEiUVuuoYmsy9T5xWEkddN2ZoafDutB9K4Txom2/FeiWSYtfwrgvGa/8AEyFFRfuzOPxMraOmbY/3jUpTBqTSAptDUjD95WHQ6EUJIC7UC16Vo+UN1MYBSP7tCWpMtUUbq2/d1hzJwRXVXKZSsG4h+epqRJprUwbuI7VrLeMFq6W7hAQmsaWH09a52tTRq6sZjrzjFQTodvArQeHBqGeL5KGc8U2zjNXQtc8iprZP3NLqyZu6ngQNAMVLlaJ5cKX76TIBHSvEdtWVhK0uODWbkdkKVtzjvEMfzilsIB5AqfxBGGmq1p8H+jDK16XPakj5qVBSxEin9mDNQYOK0TCOwpfK3dqy9o+50/VUc3NbfvDVee1PknpW7Nb7pDRcWe636V1KrY82WCU+Y4m3hP2nFddbadmEZHaseC2/4mH4iu2trbFt0oxFW1jly7BJuSaPQv2d9KE1/KcDiSvraHQFNtH8navnX9mnTvMuZDs6ua+wbPTV8hMiuDNq8o4SNj4+vSjDGTRxa+HgONlTReHh6V2v9m+1SrpwGBgV+ZzrPc6EcYnhxf7lDeHfRK7b+z9vaj+zqwdYtSa2OCn8PBe1Zt14e3rXpM2m+1VJNIVqXtuprGp3PK7nw4emKzJ/DDHnZXrk2ihh0qudBB5xWscVymynF7nj7+EWdvuVF/whJL8pXsw8Pgt0qaHw4M/crT64NyieQWngUEqPLrqNG8BDeP3demWfhkZHyV02l+H1THyVyV8e1omQ6kUtDmPD3gqOAD92K9E0fw8sYB2Vo6dpCxY4rftrQBelfMYjEub3OKrXIbLT1iHStm3tQAKLe2CjJFXY4un0rwp1G7ni1azewiRmplWlA2rS7amBxOVxp6VXk6VYcHIqKVBg1aew49DJuhXJeIE3I9dhdrwa5vWLcyIeK9Ci1c9ihJnkXiC13SmsZIMNXc6xpRdjwaxf7Ddexr24VEldHqKRQtot1alrbfMKmttHkUjituw0dt3StpVUldGLJNJscsK7vR7MIAoFZOk6WUI4rqtOh8quCVfXU4azsrGxZx7UArQh6VRt8irY7VSrKyR4NTVlunVEPu0+pdVNHI0OopOKWuWburEiNSUNim/w1x1HoUhrdKY/3qU9KaetcNQ0SEbpUZ4U09utMk+6a82SNEROSaY4+WnHvUbng1yKLvobJEEneq1xVl6rSfeNWo3R1QKkgqpImGNXJary9TXZBaWO6BmzpuWsu5j3VrTLWdcKMV3QhZHoRdjnr+xDB+K5PV9GEoPFd3coGU1j3UHWvWoScNUdEWzyPWvDKup+SuA8ReEl2FAg3EV79f2CMpJxXH3uiC5md8DbX32SqVWV2TVqK1mfOd74AV5SSK4bxZ4K4eOMbcZxX074i0NbWBzxuNeZ3GjHUCSYyrZI+av1ShWaSR8/VoKXvI+c18GzwE+YPlz1rN1t4tKi24+YV754u0qDTrBzgKwFfN3jZ2vbiTyz3r1oYi5xLDOTOd1LVmu34NYE6FTmryR7Gw9FzDuSulVExrDuPQqouRUW0eZViNflpGi3ODRz9ilR1HHO01BbJubNWmWiGLatPmNPYiSfcptmjo4Oae4LkCrKIEUUuch0TXsdW2YQ/ero4rZb6DszGuAfLy8V2nhO627I5PvVXtEc0sPyq6FTRJEmBwdtb9tYK0OG9K2xaJcwZ9Kowxt9pKgdDT5upzKLZkyafsbpVq107zscdOtdO+kb4Q+Pmp1hppjuRx1rzsWly3idmHj71mZltohb+Cta28P+o+aultdMHpW9aaSG6CvjamKadj6ilhU0cZD4az0FbGn+GDkfJXZ2eijjituz0VdwwK8ypi3sdcMLFanLWXhoD+CugsfDf+xXT2WibucVv2WlbcZFePVxTvudihGKOe03w8No+Sum03QRx8lbFjpQ7it2z04Y+7Xi1sS+gr2KGm6MOOK6Kz0vGPkqaztAO1bFpb141Wq2Yti2dhjpW1aWo4GKjtoQvStS1j56V49WTZztli0tiF6VqW8dQRJtWrsK9K86avqclSRagGKuQpVaIBauRVwVDy6jbZYXrU6dDUCKKmT7tc7VzjkT1IOlQVKh3LTjHS5gyalWoxzT66qaszNomXrTqZRXbT6GJLT6jWlVttehTdnchofUy9ahqRGr2aTvYzZKG/vGtGyANZfHvVq2mKPX2mTV4Uqy5+py1ItrQ1XdY6dFIH6EVRuXBQGpLQhUNfrkZwspJHG4+7cugYqF2UmmrNliKpTzGOSs/aQqx0FGLb1C8B7DdWbKh71r/wCsjzWPezhWr5jEZZCpW9pLY76Lb0Kty25MCsLUVbYQK3WTjJqlMgPb5a8fGZph8BJU5Hp01qeca3MbdW8wBk/vV594k0qLUkd469c8U6OJLZyB2rymyk8vVJbR/XiqqQp5jh/aQPZw9RwdzyfVvD7pK/ydzXO3OjsvavfNa8OJIocJ1rmLjwkC33K+OjOcJuk90fRxrRcbs8e/sXu/3azrny0OyNa77xnaLpMBQCuN0jR5dTmwv3QeTX3OAwsI0/a1Thq4hydomfbWkjy9a6Owie2TON1btt4citiE2bmres/D0U6YK7GrujiqPNyxRy1Iu12zlrCeO/ISSPa2cVpXfg4TQlwnUVuWPgzyZN5HeuvhsF+xhHTotdFV042kzlUmtEfNPiVf7HuvIKd6vaboBvbcS7N1b/xG8PRTawnHeu/8I+F400oZT5ttb1ZQp0ueKHG7dpHiOp+F23f6va2ayW8Hs4OVO0fxV9Dah4TRz/q6wdW0CO3tT8m1jXgUcZOrV3O2UYcmx8x69pUMFyUOKjj0iMWweJK2Pij4fvLTUA8CHaX521qeDLAX+m7GHzYr6+cmqSkePGjGVSxxU2n4zgVnS6S8jHAr1C88LshPFYOvWH9l2pkKbWIrgpVHWdkds6Kpq9jz+8hW1OPvNVQ2zy0RTPqWo4B6mu3sPDqxQAudzEcrXtcsaK948u0qj904U2zw843VLYtFdyhD96u5udChkTYE215xr8UuhXn+zmqj7OrpEUoSpK8jbfRA3OKrHSlR/u1veG5xq9mg43YrROiZauCpGUJWR007Sjc5n+zR5XArn9avV0x8OO9enx6UAMEV5n8SNNEM2RlctXdh2paM5a8OVXRFYXRvFygqeQvF1G6rngLR0mtsuTXTXOgRSL12tXRUnTjozKnTlJXSOHtLiCebD8Nmt+HR1lGQBXMeKtHuNIm82P7o5rV8EeIzfqYpPvcVm6cXHmiK7UuVhq1mLCLzONorJ0rVY7ubyxjrXX+MLANp5OCvBrzfwfZs+sFCT1q6cYuFyZpqSR6Nb2MbKON1TPYqIiQBuFalvppihGB2qVbAuh3jrXE69p8tjtVC6uci10FufL/hrYtoBIMYqq+j7rg/WujbTxZ2YlA6Cul2a0MlAyJhHbId9U1n808YVaxr/Vmur8x56HFdpoHh4TwiSX8qiSUFzSJUeZ2Rkxs/XNSrqixsI3TbXWpoNsx6Vkaz4VaWdDH8y4rONWnN8pq6Moq7FjiS4hUgUxrPe5rV0HSWhhKSA7hWkmkLXm4icoTtE66NKLjdnI3do0cRIHSuYTxQovPs7ja4r1iTQUmtzGa8X8c+F5NK1hLhM7d1d+FcZq0jhxNJwd0eg2EP2mMHG6rken/NyKd4Fjjv9LQ5LORXSJo7q2TXLiJOnOyR1UKMZwuzjdVdtPUHAbNS6Pi95NaWs6Yt7c49Kt6F4dNqhkPzelaNxjT5mZexk58qGppKN0AqzHpSLCXcBlq6LeUfwUakzQ2flj7xrhpVXOaSR1VMPyxvc5iNbZb/AAhC5P3a7K20cG3QjuK8O168vdN8QxdfKL5Ne7+DtTTU9KjcP81eji6b9jdHn4f47MaNEZulW7TR5EetuDb3xuzWjBEm4cCvkpKLd0ezeS3Mi3sD3FR6lGbKLzfu4rqIbaNn+WqPiqwjfSJP72DXfhVFzszCpJ2OI0zxpHe3LQpjcnBro0mlbBFeOeCLHzfGdxGSepr6ItvD8f2aPGelenio0aSTcTnoSlPcw4NWWN8Txiujs1gvk3xOOn3ayNW8KyvCTF81cNp/im48Ma8lnc5VHbAZq4fqdLEwbp6M6JVXTep61HaAVpW0ZWl0Yx6pZxzj7xFa9vZjNfLVMNOjV5WdftYziU52jhti8uNtM0K7tp5PLRw2elV/E6l7d44x0H3a8m8L65e6V4tkjuMrBvwK+swNCSou55lVpvQ+ikhCYq1HCGxiqVhcC8to5U9K07ZDkV8pjYuFVwa3OiCvG5pafD5fWup0icM4CetcRqWqrZoBXT+Dna7QP/DXo4bBwo0+dnHWlc9L0mLKiuttbUFK5rSQqIK6uzlULXfhHRqT5ZI8Wq2loQXdntQ1ymr2+zfXa3My7TXKa3jnFZZlhIpc1MVCT+0cHqcYyeK4vxCfJB2Y3V3epR/NmuW1fTVnQh+9eVgoqUrVT2YvS8ThZZp5FNcvqvioWF0IHPzGvSY9JhhhIPvXiPxN0+OLXrcxgrvavo6FDC1m1FLQ0Upp7nY/a5JoBIDVSHUJHkxL81begaVG2kRkg9BTG0KFC/Fcc4YWM3TlGzNk57pmZdW4BDjuKqrbBjWxc2+xAKp3KeTbE/dY18NLDKpjOSG1z21Ucad2c5fatDaXBjdwlE0KXduJ0+6a83+J9tqEU0ctpu+9k/Suu+HmrDV9JSM/M22vt8RlkXhbpao8qliG6tizJbfMaqmxMprfmtSrmqOqMthZSSH5eK+Jw1CVWv7NHuzq8sOY569mjtD5afM9Uipm5JrCs9SbWNWeOL5vmK13UOkpbW6bxlyK+6lRo4KmnJHkRlPESsjmLkSR8glapxalBO5il+/XYTaZDcjYU25FeX/EKwn0E/aY87VNaYadDGJxitRV1Vw/vXNq803Y2cdRWbPpwrS8I6oNf0oH7zFammtCrPkV4eNw31adj1sPU9tC6Obn07c3AqjPpxrqZYAKqvbDdytcEZNM63BNHKy6ccHAqo2n+1da9sKrPZqa6FNoylST2OQk0/5m4qtLYYrrp7EK1Z89mN1dEapzukcx9g3dqjOnfNW89t7Uz7Pg1tGqyVSsYf8AZvtR/ZPfFb6whV6Ux1FaxqNhyHOT6YFXpVF9PxXSzpmqzWm+tVUZLpoworI5rSs7Ft1aVtpwOK1YbEJjApSqNlxp9jLFm3oala2+UfLWt9mpDbVFzf2ZkrbAULbFu1an2U+lKsFFw9mzK+zCg2vtWp9noMG6jmDkEm+a5P1r0zwKuYEz6V5rszNt/hzXqXgmELAimvoqHxn7RVVoieLITsP8Nctbx46V2Pi1c/LXOww7VJrZ/EzFO8COYMYh1q/4dixck4NV5kDBK2fDUamfn1FVHcNEjurP5LHn0rmb/H2kqK6t8CxP8PFchctvu67J/CjjgrybKN6vHFW7Zf8ARqqX1W7bP2bp81c5qiEp85wKy79Oa1w3zGsrUFO8VnPU6YbmvZA/Y+lec+NsjU8V6XZ/8eg+leZeOD/xOMegqKvwIinrNlrQgPsWfepSo30/SraVLAF4ymac8ZUk1jZpamyaezAJxmoXibeKmQjpS43SCqW4pNkFxGdlYs65bFdFOh2VhToFeoqCp7szbuH92axzD8xNdBdYZTWSYyy1zs2vpYzp4wtULlflrYuIaoTgKhpS2FE4rVE/0qrECfuRTdTi/wBLz71agT9yKwk7HLTinUkR7KayfLVh0pmysXLU61CxyuvJ/pAq9pqf6N0qDXk/eDjvWhpsI8gV2uX7o8CFO+IlYj8n2o8oelXGioKe1YXPTVIxpY9spFW5bYfZs0x4w9xWq8Ia2+YVpOdkjlhR5nI4NIsap+Nd3bQf6MK5RYQusAV3VrBts81WJneKMsuw/vVD3X9lrTQUc+spr64htSsacdq+aP2VbMf2fvx1lavqwW/yL9KyzdWwEZH5RmHu46a8zOW0FOW3q/8AZ6VYjX5PKTuTcoiDmgwc1oCL1pfKFZOTC6Mw22aabMN2rV8mnrbetZOTKuYv2D2pP7OH92t9bb2qVLIGsXVs7Fc1kc/DpvzdKt2+lc9K3Y7GrkFkPSs3WsHOZtnpfI4rds9OVT0qxb2u3tWjb29edVq3ZzVKlhILatGOHbTYouatqlebOTZ5dSo2xyJtWpkBpFzgU9elc9nY42xwGaSn0yqgmZit1qGUHFSn7tNbrWiVikUZoQaybu0B7VumMmq0kGVroi2nodtKrys5C60dXfpVb+wE9BXWvbUv2YHtW/tGtDu9ucxFoig8LWjbaWidBWx9jHYVOlsBWqm2rmcq/YqW1mExWjBBilEeKsqmKhvU4alVyJIlK1YXrUSVLzVLc4ZMkVqmqBKfupRk0YtElGTTdwo3CiUibCUM1DNTGIFcc5X0GkIxFMJzQTmkrknsapCE4qN3pzsNtRHvXFJXLSBvao3+7Tic1E5IzWfKjZEbVWkIqZmzVaWnGJ0xWpBK1VZTzU8zDpVeTArqitjtgilPVG4q9O1UbjrXoRVonfDYzrkAVnSL1rSuKoP3+tdsLm8dEY+oIPLK/wARrM+wj+6a1r35pMVRmfCP9K/V8koqnQUmjzqzbdjzjxsTcXQiQVmWvh4Q2pkI7V1LaYt7eyOX3YapfEMaWGlOcY+U19VBtEyaSUUfJvx51h9NQxxivnrzhdqSfvV7n8V7xNV1WWIkOq143qOjeRIzwfd7iuynVs9T3KWESgm0c5f6eHPmJ96s9o+DkV0UqDbgis6aEDmvQhWTWpz1MKY0se05HekdKvvEN1VvKK10xndHHKhZkG0+lOQYFSEZptXzGTpMI06kinP93Ap2DSoPmo5g9kPgiVBz96rCakbWZCPWq8sm3ioHBapbF9Xuj2rwTdLqVogPzMa19T0dreX5BtauN+E14z3Iiz8uelfQsOgw3dukjJ2qHU6HnVKChKxxWiaTJeW+NtXE0JoTyPmBrv8ASLK2h+QAcVYvdHXzSdm3NY1JXg0FOCUkc3Y6YfKR8fWt6z03OOKuabpv7nHoa3bDT/avzrGy9nUaPqqNuUp2WlDjIrctdL244q9a2Fa9tZ+orwqlfodLZVtNP5GBW3bWYXFSQWwrSggAFeTUm2zNy0GW9n3FattBSQQ1fhi+auKTezMG7kkEJFaVtEKhhStC2TmuGb0IZatkrUt0FUoErQgWvOnqzCRdSrUXQVWjHymrKdBXE0cky1HmrkTVUT7tWFO3Fcc4rU4JK5bQ/NViqo61MjeprLkV0ckidWqRGAqOimloYNFinbqiRs0+toxVzOxKrU9WFQg5qTIrogupm0S0u6o1anjrXbFmbJAc05etRBqcDivRo1LPUhomD1NCRvFVl61NERvFfSYGbdWNu5lJaFy5fEdO06belQXJ/dVJYFUSv3CjKKppy7HK4+4XJHCAms9pFmk/2qtO6y5FZd5Itkd/vTp1KM1+7FSjfQ1X/dW1crdXBl1dIvQdK6WGT7Rb5/hrl7qLydbD/wAJ4qZwb1N6CSk0zRk/1dUpFq7KC0dVGBr8F4lhP63ZndAzb+HfBICO1eH6vZmHxsip/FmverpNsLn2ryt9L+2+LvNA+VP4q++4cpTjg1znoUpaGyuiB7NCRurKvNHREJAHQ13YtsWwFZtzp5kyAK8fETpQxlorW51RqSas2fK3xjDRzogB5atr4feE/wDiWhynzEZra+Nfhd/KjnRPutXUfDqOKXSY8D5itfbTX+yXRcZW1RhN4Z5DkdKkazNmDJ6V3suljcQBWbrOiB7CTHytivnsFiKTrcjWpc22jkdO8RwXNybcY8wV1dvYCeE/SvKNI0qSLxYfnKruNe6aXarFYj+9ivqa6pqK5jn2eh4V490r/icR5XvXonhSwC6YmB/DWD48sxLq8dd54btQumpgdq58e+XDXRpGWt2ZFzpW89K5nVdK8yQgjpXplzbLDbu+2uD1e2uHkIT5WNeBlmGk26szedXSyOD8S+Ao9QsJZzF2OK8e0CwOieIZLSTKqzcV9O3UE/8AZv2ck9K+evHmlXejeI47kIWQvX2NH304tmEXbU6250NJoUcJ1rzH4r6V5GlylB91TXt3hJBq+mofUCuU+KvhR59InwhbKmvMw7lRxHI0dU5KcLM+Y/h1ohvbwyEd69Sm0JkYcFeKxPhbpv2S+ngkG1g9erahZBMfJ1FexiqiTTZx4ZaabnA/2RtNeafFjRxFavIB0r2yaEK5FeW/FlgbF1/iPFaYKpGUtB4qD5Ls474VXTNgOehr1CRV5rzz4XaLInzY716hJpp31eNk1PQzwkU4amcpyK81+JMW+UfWvXotOA4zXm3xOs9kuR61GCcnO7Hi4JQ0E+Hdgz2A+ldUdMcmsz4dbUsE69K6aScb2+tTjJJVDbCwbpqxyni3QVm0p3I3NivIfCObPxJJD/Dur3TxVdLBpTj+KvHvDenPc+IZJUBZd1ejhpfuTgxMLVUemeJrVJNB3n+6a8y8EwD+3X+tet6/Zn/hHwP9ivN/AVsP+EjkT3rWlJOLSMasWpRueq+TshTI+XFNTBBrdutOX7Mn90AVmR2g816+cqzlCpy+Z7tOmpwOdmtz5hPvVnxPMbTRB/u1f+yDc/Hel8W6aZ9HAA/gr14zeiPOdJtNnjnhCFtV15yfmw1e6Q2Rhtowg7CvGPh3F9m8TTxSfK2+vomGx8yGMj0pY1SsuUjCJdTCSFhTXU4GRW8bPaxFC6aJDivB9/7J7KUepgqwQcCkS4bbXSHQEI4AqP8A4R75elYVI1nqzeDopWMWK5bdXPeOdB/tOwMgj+YCu5/sEqafNo5mtnjb0rbC1K1OonLYzrwpzhZHkHww1VrG6NnL2J+WvX5ysdsZB3HFeOeIdNfwx4kjn5RC2a9O0zWIdYso0R920ZNfQ1aXtWpo8ajNQvFkS24kkBx8xNbiGOKIR+gqva23JkI6CpWQlq+dxuK9nP2aPXwuH5o8zLVukczdKzr2ET3Qx8yirxU21tv/AIiKw3+0vcgIduTXVgFzr2jOXFLk91Gf4u8Ex3WlS3HlfPjIrJ+FGpNDdvZSHoa9BvzPc6a0G/tivE2uLnwr40QyArFI3WvdUfaQcWeTL3JKSPo9NPL4INW4rOSI0zw3qceoaZFIMfdFbEMqscV8LiqMaVVq57kKjcbpFa2VgxJFZHjPWfsWjyZjO3Bya7COKJqwvG2grf6NLGh6qa7cu5XUs2c1ZO2x83eB/FkMPjmXyxu5NfV/hzUo9StYiU2/LXyt4C8DLD44uNh3Nvr6n0XRpLK1jyflxX0ePdKMLyPOoQk27G8tqj5H8JrwX47aEtm8V3ENrxvXvMMhB/2R1rx34z3K6iwto/mJYV5WAqc87x2NqtOSWp2PwkvXv9Dtyf7gr0JlMKFzXF/B/SvsmjwBx/AK7TXpRDb7I6jE0FVxCaEpuMbMykg+1zEH5t1cX8SPB4sLZbm3TZLGd9dRpH2przfvOwVZ8W2txqunyDPzFa9elHl0MXqyL4Xa8NS0uONz8w4NejW8JXOa+cvhnrM+g+Jp9PuQVG/5a+mLLbPbpIhDKVrwMxwXNVjVXzN4ztGxwPi27MV7Emepr1jwJD5enRkegryfx5YSCeKVAflfmvU/Alx5ulx49BW2Ij/s/u9jCWup6Rp0xQCtyG8O3g1yllMduGrUinOK+cw85KSTOGcE2alzqRXjNY17c+ahqtfXpZ8ZqF5R5Rr3K15U9QjBIy75/mrFuU8ytLUSTWI85zivm/rHsmlPqejCm5LQoXNsSHPtXhfxOhI1u0/3q9/MgcENXhnxVA/ty0/u7q+lyqMbylEc73sz0bw6ivpEf0FT3Nkp6VV8ObjpEZ9hV0TDvXl5lOCruMjenFpXRhXNm/m4IrJ1KMPIE9K7G5MfklzXA6qk81ywjJ68VpleXx5/bN3RpVrNx5SPVfC6ahpskrxhvlIrx7wxKfCvi6WwkysUjZWvc/30dkIDIeleC/FTTL3RdYt9Uh3OiuN1fYQip3gziXu6o9qltxPFHOB8pFcl8SM22hzsB0Q1u+ANYTXtFjOdxK5qL4g6U17o9xGB1QivlaeEWGxuuzPU9r7SlY8X+CcX9oyS3EnzO7mvY7y2+fFeS/AxP7Nv7uylXa8crV7dqEGyX608+TSVtgwLMH7OAa434qaatzoN1kf8szXon2cOa4/4olYtEnj+8xQivMyFv2p3Y3WGp5X8CpXksXR+zkV6jqOnjzm4rjvgz4fezti7jqxNek38PzmvXzppSVjDLrqJycmn1UksK6d4OtQPbjnivlbnvpJnKNp53HiqpsG3dK6t4OvFQtarnpVKQNKxyU1gzMeKq3GnH0rsXsVZulRy2S4raLMuVHBzaac8A1XOnNu6V3L6evpVZtPHcVqpByI4l7B9x4NQvpz55Brt301T2qJtNX0rZSsL2Zxb6WxXpQmlHvXZPp429KiNkKfMw9n3OfttO2dqtfZR6GtYWm3tSNb0czLUbbGV9lFNaCtYwetN+zCqTHZmV5FJ9n/2a1vswpBBxVcwNNmV9m9qTyDWqYOajaA5ouLlMNMefXq3hFFWBD7V5lBCDcCvVfC8WLUfSvqqHxH65Vfumf4rnHmcfdzWPbEulafiiLM5rNtgEjra95O5H2B8qfJW34Wh33J+tZUoygrc8JDbOfrWsEuYiT907G/Qx2J+lcbnfc112pTEWBrjQT9pNb1NGcsNiPUCoxVu2XNtWfqSM5StG2GLXbWJqiupG9sVn3wZnFX0TBeqsyl5Kyex0RdmaFsSLUVx66MNb8aRxyD5IxvNdmi4gWoPDthv1W4nx8xOBVTtyq552KqujSnNG3qHh6OHQZCAFbBxXm7gZIr2XWfn01Erya9szDeS/wB3JwKVSUZq6PNynFSxCak9ShtC05OXp0oohwrk/wAWKwW59I2wulIirAueTW/fSfJWIYy5H96lUKprqZ13wjVWhj3KDWlcw4JpkMPyVz2NdGjJvosVm3MWR0ra1CMZrNuU+T8Kzl1CO5wmpc3b1dhUeQlVr+LdeH61q21tutga527ozpRvUkyk6imYNXZoeBVZk44rFnco6HM63zcVraegNsmR2FZmsJ+/StiwjItkrebtSSPFw8V9YkK0Z9KZsq0UK1G6fKcCuRSZ7TgrGOULXFbDoDa/7VZgH+lDNbzxbbIGtasvhOShD4mcQY/+J0K7+wt92nGuHT/kNV6TpsX/ABKezVrXd1ExwStKfqfRv7Kdr/xJkc93NfURiKqB7V85/srxgeH7fjvX0rMnzD6VecL/AITYH4nmbvj5+pV2H0o2H0qfbRsNfkj13MbkIjPpTxFUirT1i+YcVmxkSxVKkJbin7N3OKsxQ9K5pPcfMRJDyM1ZjtxUscO41ZihNcUnZ6CcrkcNvVqOHbUiJtqxEh9K5ZNsylKyEihLf7tXIo/SmRp0q0g21zSepyTm2SInSrEakGol/hqdOgrBx7HFJ3HjFOHamrjFKvSlayuYskplLxSVcL2JFbrSUUVaVtBoj2moyn+zUzdabtpJtlplZko8upynpS7BRG73L5mRKhp4T2p4ULS4FbRd0JyHbakA603inx/xVrfQxbY9FFSUwdqfSbRkxygCim7qXeKLk2FopN1BPpWbYrCsaY3SkJzSM1c71ZaQhOKYzelI7UyuSS3RaQ5ulMbpQ3SkPWsLe8aJDSSBULsWzTnNRMwqLXNUrkbkbTVdj8xqWVlqtK1axizqiiCXl6gmOakfpUD/AHa6ox01O2KKszVSmNW5WqjP92uqMTqiU7is96vz/dqjJivSoRTkrmqehl3HzTvVW6jKWzuverL83D0XiL9hOWr9jy2K9gkebVdpHPafAi3Bwg+Y1z/xRkFtok3+6a6fScNKQDu5rk/jCh/sOf8A3TXqR+G5dH3q0Uz4F8SarNJr16+87fMNZ0lysw5p2sof7Su+D/rG/nWad3arhqj9BjRXKhlzCr81l3EO2tEyk/eqpL8ymuyDszlnSuZc0fJxVZ4i1aboWrU8OeH21e7GQdldPtEkedUoqKuzm7fTJ7tgIkLfhWnB4K1K4TckBr3/AMMeA4LeBGFsPqwrp08NKP4B+VNVG9UeJUqJPRHzAvgbUh/ywanP4L1PtAa+ov8AhH0/uinJoCN/An5Uc8jJVXfY+WR4E1U9bc07/hA9V7Wx/KvqxPD8e3/VrVmPQYj1jWk5SL9t5HgHw08IanZ6sC8BVeK+l7SwkGmAfdYCo9M0RYrgEIK6eSDdAAflrHma1OapLmkrnH6HZy/2g4c967a80/cicdqxbKHbeEbP+BV1jws0SewqHJ2FOKTTMmwsMFwK2bW1xTbC3+d61LeGvgs1dqp69F+6TW1uK04LcVFbRDFXoUFfLSbbN2yaGLHOKvxCq0aVdjWueXUybLEKe1X4QKqxLV2Ja4566kNlq3rQgULVCDtV+EEVySSIZoW9X4elUYcYq7D1rimupiXovu1Yj6VXQ1OhGK5pRbRzSLcX3anX7tVUbpVhD61yzpu9zjki0vWplxnmq6NU1Sots5JK5ZXrT161Crj1p6k1nyMwaJAxWpVYN0qBWpwYrWsY2MmrEw7U+oupp4OK1Sas2QySpAcVEretSV1RSRm0Pp1RK1Prog9SWh+TVmBNxBFVatW0wXA96+vyJUpYiKqy0MJp20F1CQxipLCQSRinT7ZKIdsVftMatBR5OZWOf7NibYqNvrN1KM3RVAOM1oGQVC7L1Ncjr4bDxfLKwoXTuLa/ukx6VQ1S1E7bgPmqaSYUsXz4B+7XiwzqNWv7GGq7m0U4vmK0Zbywsgo8getaH2b5aiaMBq7sRlmGxklVqRu0Uqi6GLq+fIMad6xtI0ARTGUjqa6l7YO+XHy01kEfArKrVp4an7KnodMajSsjPe29vlqvJCqVoSOADVCbLtXwOJrU6c3J6yZ005N7nJeL/DMesWckZQcivP8Aw9plx4YujFsLQZ6ele1+QHU5rIv9GjkO4Abq+nwOZQdHkrHTGTWiMuExXKbxVXVxGlnJzWj/AGUYlqKbTTJxWsKeFVT2sGU5O9jyDTdJmk8RmUJtQvXrVtB5Vpz6VHb+H0t5BJgZzWm6BUArpq4mjUkouQ23Y8d8buqaqleheF445dNj/vYFO1DwrbalN5hjG4HNa2n6atnCEAC4r0as8PWpezciW3a5j65cxwYjBrPsbCK/lM38IroNS0QXbjipLTTks4sAbawfs6dFwg7BGpqYjaPG55SvPfij4RtbjS5H8sbwDivYJQF6Vha5ZR38TxkbsivOwWIhTqPnmbJt9D5x+GerCzupLKTPytXpuv6RHqlgQF3b1qa2+HUNtem4SNVJroBpnkpg/wDfNehiK0JP2lNmx8sap4Mk0DXHuYEO3OStdRE8WoWYBO1wOa9Z1zw7BeAnYN1cPf8AhvyJSAm2r+sU68EpsuneOsThdStYrZC+dzV5V4p0SXVbkl/u54Fe7X2gyOvCGsSTwlh/MkA6+ldNCrSoJ8rLmnW0keeeGNBXSLNcptbGav3NyN3Sunu9GPQCs6fR9nasamJnWdzqp04QVkYKu7H/AGa8z+Jc2ZUz81exPZhQRiuQ8TeFV1RiPLBr08DNRd5M48VFzXLFHPfDyWJ7MAnbxXSyPBbEufmxVPR/Cp02IIiGtG40mTZ0rqrwpVZczZhSnVpx5EjivE9zNqhKAEJTvBvhj7M/muK6tNDTeHkq64WOIpGK562Mp04ctM2p4ac589Qh1O3W8sTGB0GK8ntbd/D3ifzDGfKLV7PptsZcgjrUGq+BodQ5AG6ngK7afMRjKKumuhdsdStdSsBiQLxVKdooQfL+ZzWdF4ck0zg5XFaNtYM4zW9TDQlL2kjGniJxXKkUkhbgfxE1p3cf2m18g9hSiAQ8vjdSJuLZFebWxKU7R6HqUaD5XzdTyTWNBl0TXlvIE75Ir2Dwl4rt9Rsgkh2OBTLnQY9Ti+dF3VmxeD5LOTMY+XNelTxEa8FzHk1KMqM7R2O0NxC/8YahJh/BWJaafMnUO1bVnZOVGRWLhTh7xqpSbsW4ZsrVhJsHkVGkCrxUwgBFedUneV0dEUrEgeM0eWh6VF5JiqaBC7VlzDaPOfil4d+2WDyRoN4BIrjPhWl7bs8VxnqcBq941LSo72DYRurOsPCUFtc+YiBWr16WJSpOLOGdNOfMiqsPl26J/FTobbef9mt2fSd/NVhAIeDXzFSm51eafU+hpVkqdomLqV1GJhH6Vb0nT4rlDPio9T0gXNxvQfKRW3ploIbURoNtey5Qp0XGmzzGpVKnNJCWdnDI+Mbq4H4veFbf7A9zEv72MZDV6hY2eH6dafrnhtNVtDG4DcVGArzUr1GZ4pR2SPK/g54pW7s0t5Sdy/Ia9b+zHO9D8p5rl/D3w6j0W7MkUYVSc16HDbKluAfSsM0o0a69pF6kYapKn7rMqJmVsUa5N5emPv8AlbBqyyqJTRfwLeWhjxuzXjZbywrXkzvre9HRHg3g6/itfHs/mZXLV9K2mqWbWkf7zcuK85s/htG2oG5ES7ia7W08OyxxBAK+wrSpV4rqeGoypOxHreuBISluh6VwcHh2bXNWEkg3fNn5q9FbwwXA34q7p1hBpr8D5v71cE8TQwisjppxlVRd0SwGiWHz9hWdNrEVzekO3y5rbe4FxHj1rIh0MS33mFPkzmooVqVSXPzGdSElpY6PTNOgitgxHWtJLG2njcFOoqCOD90AKlh3R9a5KuKnTrpL4QUE4nifxU0qPQ9Ugv7ZNro43ba9a+G3iSPV9KgD/eKiotf8Pxa2mySMVb8K+HU0VURB8or16lajVhZyMuWSN3WtHF/CRs3cVJ4SuH0dhA4+Stq02lMEVL/ZqO28YrjhUVuR7GMpPZnRWl5G6gg1ZlvyicVi28ZhXptqzvL8VwuhRjPmuY77EoleR8mpJ5sREfxVGjKg/wBqqN5P1rjxldKFos0hFN6la7uaz5EzTp5CTVcylK8Cm+Z2qao9FKy0GSgIhLmvCvilcj+2LcgFsPXuE0+VxXLaz4STWJRIU6HNfZ5dKhRV0zCfNfUveETFd6JFg/wirtzaVDpNn/ZkIjC7Vq09yN22ubHRw9WfM3uFPn6HL69qYtcRCmeHo4NScyEbtlaWraOL/wC6vzZpdO0o6bGUHytXp0vZ0aHLTZDvJ3ZJcWEDk/u64j4heHba70qcGPqhrtPt0azbC/zU3UbZL6EoQGyKxw8pRqc8maPRWPmr4Va9JousXOmSI22OT5WYdia90vIF1Ox47isqb4dwwah9rijCtnJrZizAAMbcVeOq0XabeqNaKk9EeOX/AIVl0XxEb+0TaxPK+tehWGpw6lZxiUbHFaV9bQ3h5+9Wf/Z4t/upXI8XhsZT5KrOhU50XeI2aSGDcQS9cN4ns5NYlw4+U9q7mWEnotVRpyCXfJ+C1FH6rg05QZq1UraSMbw5oqaVZfdHAqS5QyuXrSuDv4T7oqnIvWvnMXi3iajZ6tCkqaM+SOq8qegq/LFVeVOK4k7HYnZlIoPSonjHpVkimEYq0NtsqFKidParTp81RSIMZrWIii6H0qFkFW5FqEjNbFplR0GTUbx1bIxTHjrVbFFRoyy0zyhVsoVpmygCn5VMMPNWym2kx7VSAqGHdTTCKubaNtMCn9nNHlCrWymqhWgCo0FRtAAeKveVSGM1qJ2ZyVuw+1Jtr1rwxF/omcdq8tso996g9xXrWgxhbPj5cCvrsOmpXP1Ss/dsc/4nO6bH8Way4EIQZrR8RN/pZqpAoaKtHZybI+wPlWtvwqp8wketY0ifNXReGwEB/vVUb8yJl8Ju6nlbUiuXgT98frXRavITb4rDs4syE+9dE3dnNBtIq6l8oqW2J8gUavtpbZP3IFZmsdrjoY8k1UuID5ta9pbk5FQXMBEnFHKbcyQJETCBWz4e0/ZnNUIwPkH8VdJpC7Yya4sbNRpnz2Z1LUmhdUQG3x6V59r9sY7jf/CRXe3RLsQa5jX7TfbEkdDXnYCu6ilBnhZPV5KvL3OIlAY1CkW+4NWZEKvRap85r1Op+gkN5BtSsqOIbwa3tRztrJSI5qZblwdkZ950IFLCNkf4UX6BXx71YSEtCPXFYPVlGDqOJX4rMuE3ite+hIes54utYyvsaRscHfqRev8AWugsIybNM+lYt/zfH/erqtPiH2NMjtXLuwp6TkZF0hjFUCMVt6jGNtZqQ7jUS02OtanK6wgM4xWzpyFrdOKzNUTbeV0mnWwa1FVUl7iRwUYr28mU3ApfLHkk1ceCo5UPkHNctz1WlYwtu654roJV/wCJeKwowfP/ABroLuL/AIlqfSrqv4TnoKykcOqh9cr1HTbcJooPqK8ug+bXTXqtrn+xI8elb19kcWGXx+p9QfsuwbfDltX0ZInP4V4B+y/ET4YtD6ivoWcfOM+ldWdK2Ww9EfhWYu+PqPzZU2H1pyJ61Jjml21+QyTM7obs5FSiMUqJU8YNYt2Q7jESp44yzUoTJqxEhRTXJMBUiA5xVhE4piIanRa4mS2OVKsRJUY6VPHzisGmjCTJI1qwnyqtRovSphiocVa5ySY8dKmToKhqZOgrJRe6MGOooHSnL0rKUWtTNi0m40tFaIQmT60tFFWldgFFFFS42Abto206iqSHcbjNLtpafVcqaE2NUGnJ900VIFC01d6MhsWjPvRRSauSLuFG6m7qRutCVhWH7qTPvRTN49KxkrgkFNZ6Hf0NN3VjqtCrA3Wm7jQTims1ZtXLUQZqYzjmld6hZqzUdTWKB2qGQ/Kac7moXbINCg0zeKInPPP3agdqkduDUDuMVvy2R1RRG5qB261I5FQSN1q1F6HVFFSb5aqTfNVqZqpysa64rQ3iUpulUnq9PVF/vV30VaSNEZc3y3L4qDUmZ7Bwo3VZueJ8+tRFfPSRK/Xcrlz4dHm1dJXMPQBIrnJ/ipPG+gjVrB43+6VrT03TfJuHwOpq9qUf+j4Ir14xvFpmTqWmpRPkPWf2dbK5vp5cldzE1jTfs32o6SutfSmqCNJ3BFZUnlH0pKKPcjmVe2585v8As4wD/lrWbefs8RhPlkr6TlMTCqU0cGK1SW9y1j6r3PkjXvgjfaeCYn3qK1/h74RewuEFxFulr6E1PSoLuNwCFrk7uaHRDmQBcfxVS82afWZ1Y8rLiaVKsaDIjUCnf2b/ALZrltS+J1lZHEj/ADDstZL/ABetGbhDW3tIrS5x/V6j1sd7/Z7+tL9gb+/Xn7fF+zDYKmm/8LfsqqNVC+q1L3sejpZH+/U0Vsf7/wA1eap8YrCpx8Y9N7yCk6ibB4ep2PWNKsme5Hz11MmnI9uAa4PwB4ki1/ZLHnaeleiTeakXSk5I8+rFqVmZmm+HS9zv421uX1ssKgD0pNEeRuXSrGqvvc1DdoXM7tySM+zhHJrRhi2rzUNrGPLq7EmWzX5zmc3KtY9ujpEnhSrUS1BH1qzEDurxnuaN3LcKndV2IVVhU1ehHzVzT3uQywg+7VyOqyfMatRfdrlauhFuNauw5qnH91atwtxXNKPczbuX4elXYWrPhPy81cjfbXPKNzJpM0I2+WrC1UhbrVmJi1ckotGLLSManQmqsZqdDWUo66nJJFtWqfdVRGNWFf1NZWOaSJlzViq6tUiPWTVjnaJQcU6o+afuq1ZmbQ8MVqUN6VDu3U9Ttp30MmiXdTsmo91O3itYtshol3Uufeoxlqk5r1KGEr1lzQi2jNodupysVYc0yl3iqjzUXbZktEu9vWjzTUW/NLuNd8MZV25mRyk3m7u9NbLmmKuTVqKHBBNerhaOIxk+Vt2JlaI2KAseas/LGtJ5gSq7kymvqoQpYCPJTV5GLvJk7TF14qHEhanxpspXmAr6DD4p06XNVYLTRDJTsXmqUsuTUszM9VthXk18rmOLqValoLTudMIpasaU31DMgSrG8YqvNkivErqKjpqzoje5CTmoXDVMRijbXHSlUm+WTOhNIpOhG6ocGtGUVRkB3Vs/aU3fmN4yuiB1qApu7Vc8kt1o8vC16MYSrRvsPmSZWhhapdgFOeQI1VnkOK2VWNCNr3YWctUE0201UllbkVLsL0jJisXXr1tFojRRjEplGfrULR461clcItUbi47CsXVpUPenLU2SlLYgmwtZ80TPVl/np8IHetcLjVians1ojWVNwXMYV1p7ODxXN39gPNINd/dRDZmuevLUMxr2akOVLlM6VS+5yUmmjbyBWNf6UnoK7O5tmRKwL9HLV0xrciSZqk5SumcfeacOflFYl9YKw/2q7K4sWcms64sCtdlKv0LtY4iTTS1Z8+lHrXbT2eDVGe04PFelGd0LmaOO+x7GqlfqUBxXSXViVy9YF+h3GqnVtGxvSSk7mC/3jzQluZXq15O9sFa1bOyHBxXJTi6jsdtSSpoXTbMACtT5Y6YqCPpVae5AVq9iElSjY8ealVldGT4k3vjy6zdIuZmyGHFac115nBFNt0BbIFaSx0XD2aNIYRxlzMj8gyPVyK3VF5p+zbzio3zXlystTvu3pcuWyrV4CsuxZs1tom5BW1OV1octSNndkanA6UxrkrT3BUGqE2d1ZVarirlUqakzSS4BWp4Zgy1hqzVIkjr0NcaxS6nT9VvsbTSL61LbsD0asLzXqdL1o8U1iomcsM0tDfbNSw53Vjxame/zVcg1JTjmto14vqcjw80jY/5ZtXP6gxWXj1rUbUB5VZE8omkrmxVaLjaJthaU4yvIYjuvetPTf3v3vvVm4NXdOcxSV59OdpK7PSqRTjodHHbbMVbRyi0li6zRCppE+XGK9VaRuj56TblZkX2oCoZL7ctQ3Fu27inW9kxryatWrN8qO2EILVjOtSwM2/Aq3/Z26rFtpuw/3q5Y0ajkbyqRUbF/TIz3rWz8uKp237pRU7P6V7NKbpw5Tx6nvSGyqz/7tLb2AkqYCpo5Alc8oxk+aZabirIqzWLI3FNR5I2rVDB6GgBrmqUW/epOxcKqTtJEMF8e9X4Zllqg1p81AR0euJ1q1F2mrmjjCfwm0sKnmpVRxWZb3jJgGtW2ulYDmtlWhV1vZmThOO5dtZyjANWra3I9ayQFfoaerGMfLWsZ1qbve6OaUYzOgSfcOtSsfl61gW90wbFXhfAiuqNaNRWkYOm1sXJLjYKoz3e/inO4kHWqE0JY8Gsq1Kaj7quVTsnqOeqtw+1akViOtQTOHrklBcvZnSndlV+elOimKL1pSnpUbrtrCnzwfMjWye5I0gx1qhMhJyKc+Sc0Rk9zVyqus+WQ1Hk1QyGVl6mpmk8xCCfmpjoFNVLhyldlKrOh8TuiHFT2Oe1CzmS68wb+ta8Erx2o3/exVqOZJSCRUksayqP7tepVxcKtO1MzS5ZWkVo7neuDVO/s9/zA1LLGYmJFNiuC7EGvM5nU/dzOhLlfMjnriIwvzUMsrAda6K6s0uEbGGasG8tXgzXl18JUw8rrY9ClXjU0ZUd3ZetVXY1YPSoHWuVSk9GzsjFJlZ6gkHzVYcGoZAaqJqrFWQCqr9TVyZTtqrIvymt0rlIqMoAqJvmNWHWoSozWyRRC61E6HFWWWmFcrVxRNyi4zURSrLptoW2d+cV0JOWiKUrFJ02tTCMVakhKdahKBl4FWrrRlxkmQMBUew1YKUwjNBV0V9tDLmpvKzSbBVXC6KxT0FKV+UVLt3UeUaYXINpo8s+lWPLPpTVQ1okguV9hPSgoVqx5ZXotI8VMyON01N+oRfN3r2HRk2WH1FeT6ZEH1CLH3t1evaOhSz59K+zobn6pW2ON8SIzXVV7Zf3YFaPiL5rn+7VGNvlFJrUe8UOcHdXQ+HgVhyfvVgL87mum0mLFrmrj8RlJu2pPrEvyYFZtlJljVzUvSs61+VjWrd3czitCHUn3vV2AKkA+lY2p3Gx+avWt75tuBWd9WaJaaGrpsm8k0+5w79KNMCqpx92lujyK0+yhMLaLzJh7V01gmy2NYmmwNuzXQwD93ivnczqJaI+TzSfQpzREvWLrafuWH8Jrpvs5d6x/ENqVizivm8uxnJiOXueDgZONZNHmdyg840y1ByTU+pJ5VyRio7cgIRX3Wj1P02DvFMjv8N0qrbpubn8KlvnIb/ZqO1cMKmW50R2Mi/ws9aEOPJBH3iKy9QYm4H93Naafu7ZMntXPH4mW7mPegFzWLeLsD/Q/NW1etyaybmPfFISexrJuxcNzz64y1+Sf71drZqFtUyO1cgU/03+981dgN32aPkdK5E3YuGsmzP1Da2azo+lXL7dvNV4o+Oah3OqJymq/8fi/Wuo0pC9kuK5rUFzeD612ejxBbNB6ilP4TjpL97JlZ4eahni22xrTeLmqt98ls9c56F9LHM243XKfWun1IbNKB9q5qzBa6XHrXT6rCw0z8KKm8TKlpFs85s/m1t69SRHXQ0x3FeYWCY1yQH1r137NjQY/4V211138JwYfSMn5n1V+zAn/ABS9n/uivf58b/wrw79mm22eGLPHy/KK9ymUeac13Z4rZfBeSPwfHNfX6j82QKCacE9acoFAGK/JGjIcvWrEf3RUI61NEpVa5GlYCZMLUykGoU61OgArmkk0O7aJ14qVelQjBqVetcjT3ESr1qaI1CvWpU6Vi1cxkWY3HFSr1qvH91alVhWD0djnaJ8inq9Rdlpw6VVtFYxaJg4pd1RL8tPQ7qhK+5m0SbqdTKTmmop7k2JKKZkUAiny2Cw+imZFOyKpoVhaKKKm1gCn0yjPvSsJoKkD9c0lFFle4h28elG8elNplDFYlZ6N49Ki3ZpdwqXcLEm8elNpmfek3Gsm0NIXPvRTd1N3FayaZaQrNTXcCjs1RE5rN72KSAvUZOKCcUxzwRRazNkhpf3qGRsNSn7tQuxqktTeKElcYaq79Ke7VC9bxWp0xViNyKryOFzUs3Q1WlbOa15UzoRBKeP9qqkpqd6qSk9a2UVY1iV5mqlIfmq1L92qcvauiK0NEUb/AOZcjsaTTiBOM9+KfOCwcVnROUmI9K/RcixKcPZs469NtXR0rosQJrNu3EwKZ606a932GQfmFcoPECfbQm/vX2raPNVOTehU1+0K5OzpXLSXEIbkdK7rXka7sy8XzcV8wfFTxJr/AISupJ4oy8HdVrN2iepg6Try5FuetPPCKge4hr5bf466t0IoHx41PjMe6qi1fY9p5VWR9K3kdtKj87WPRq8n8ZQTXF75CPvQ1yFp8d55W8uePbnvVT/hYqzakZHf5DTk1YulgqtLdHS2Hwshv7KeefO/PFbVr8JbOOOLKBeOtZWlfFS1t9PljZ/n7Vb1H4twCzjKSfMKpKKVxOniE7JEOq/DCx+zS4QMw/ixzXOS/DGKFrZzH8r1PZ/FZL+5li+7k9WrpD46tZIYBJIv7scU/dZXJXhujnpvhtFDESYxyPSvOtT8IGfxBFbW4Pztg17S/jCO6yIn35GNq1u+Avh42pammoTxfMTxWbWtoj9q6KcpHW/B/wAELpGmxZjC4UV61/Z0UqYIqpb20WiWCDhat6bfrcyhR81dEUloz5StUdWTmL/Z620ZcCsG6UPLj3ro9WuNieXWBCnmTb/4a5cXUjSpsuhFydyZIdqIPSpkSjk1NGny1+aYibqVHI9uOisLFHzVyJOahiWrcYBrjaFcsQp2q3CKgRasR1g0rCLMKgCrMS1Ai1PFWL2M27luH5hVqHJAqpB92rm5YU+eqoYWeKnyQRnKSirsuRA9KtDqtZMOrxO+1PmYVPLrdvB/rCFr2v8AVzEs5XiIm1EcCrcX3axbTWre5+4Q1XP7VijfB71lLhrEvcydeJqp1qdD8tVreRZUyDTJdTgtmw7hay/1axT6GPtYs0gam3Cs231KGflDuWriXcfdqwlwzi4q9jJziXVqRWqvE4fkHdUy5rxpZRiYVfZyjqzJ6k6Emn1DLPHbLl/lpIryGVsA160eGMVJc1jC5azQO1KYyaeIq5/9X8Sqns2iG0KhJp/lN6UzzkCHbSR3RkcDFfWYbhaPseaq9TFtliLrTnm2EKKafkapUVXxX0GT4R0E6Djp3M5dwPK1HVv5ainZIwDXPmHDccTWVSGiM1IiwaeFLcU6EiY1YGyI815j4YlGqrP3RSnYdFGE60r3A7VHNcKeENRqm4169TDTwkVSpR+Zklf3pDlLO1TABPmpQgQVHK4YkA1rSwUoR9o1eQr32EmueOKgEpfrUrR1C3FeLiaWJqVU29OxrFLYfuGKrzEmpA4PFMdK0rYHEVqVoKxolZkNGPal2dwaPurXm08ur07ua2NrjHjzVdyUqzu3UzydxqHhnUaVPcpOy1IVUnrTHhHU1Ylkji++dtVZb6DkBw1epTyypCN5K5Sk3qhj4WqkrFsjdUklypxzTE2OTzXPWw+Jk+WMbI6I8qSbK2xmpVhIqaV/KFReaWrz1Tp0pctV3kbtuS0I5sIKqPKXNXpo91VTCEbmrqUK9WSjR2HCUUryKb5xVSZOua2fJRqzb5RsrjxWV+xhzSlqdFOtzOyM1lNKjYanYNVzcxRth32tU5fgMRKUZ046G9SatYtvh0rJuU+Y1da/t1AG/wCaoJkEnIr7SpRqKOqPPjaLMqdFZelZE9iHJNbs0W2s+5+TrXPBc7SZ0RdtjDuLVayruzFbF3eWwODIKyJr6GY4jcNXoKEo6qJSu2ZF1aRrWZcqoWti/QqN5NYF1cwuxHmDdW0JVFtE2UE92Zd/sKEVy1/CDLxXUOkVweH3Vn3Wm+UcgVnUdR7o7cOoR2ZzcVpul6VrxwCOMUfY2VuflWkkmQcB91dOF5rXHiGm0VJ59uayppGetN0jduTipodLWRcp81dVSFWSM4yhAwEtGdhWrbWRUZ/hrQGmiM9KnSPaMYpU6VtZE1K19EZ/2epEtlIHy1caFV61HviXod1dKpOWyOX2pAkAD9KuxLUKyRbgM7WqzCU6ZFWqUlokS6ikRSxblPFZs6FGNb3kAis2/t8Z4rzcTB2sdeHqK9iiE/2aXYf7pqxD8/arQMS8O9cFPDym7I751lT3M3af7pp6g7hwa0Qtue+2p4raORwA4atngqiMfrcDLVBTx1rWlsI4Rmq2607uGrP6lX6IaxNN7kC5Xg05VO+rMUUEzYQ7qtppQrCWFrLdFqvT6MoolWEgb121L5UML/Oaq6leiN0EXzLWtDATqy1VjKeJjFG5Y3LW/rtrat7nzRzWBoL/AG2H5hurfhttgzn5a2dCpSnyLU86c4S95E2zJ6daN+ykF/bJw8gVqmS4tZP+WgalLC1ZaxRiqiW4xLwM4Ga07Zwy1n4tt4IIWtOzjRl4NFPDVov3kKdSDWhKoNOWlmligX5ztqt/alr/AM9K3eGmzJSuaKU2SIv0pltcRzt8h3Vae5hgT5ztWs3hJyVmHtFFjIWkiq7DKD1qmmpWjD/WVZgkim5jO6oWDqw2QnUTZOe9M+61TKnPNEkHpXFXotrbUqE1cqyY3VLE5UCoG4bDGpOUUV4FfD1KfvuNj0IyUtLmjbXjCtCG8D1hwvuq5HhRzW+DqV5ytDUxqQijZV1fvTHLpn+7msuPUoEbl60YLqOdPkfdXvSwk5xvONjicuVjhdN8oqwl0rVTkQHOKrNvjrlj7anK26KtFq5qPiToaoTROKiXVIYTh3qVNUtpm2h69N4GWIhe1jFTcHqIjtjmmzNkVNJGGHBqjKzo1ebWoyorlkjaMlPUhpG+Wpd8aLlqqSapaBf9ZU08vqzjzRRq6ivysHmK9+lNZxPxSJcQXLfuzupH22wyc8U/qOJUknHQOeKEWHYaRrjyutR/2tZ/89BUT3MN1/q/mrf6hWpq8UR7SMnqXSUmHNVLiHCkpUSGSJuasJOHBSrpuPMudalSXLszjdS16fS7wfxKTzW9bXMWsWgdPvHqKbrOj21zzgbxVbT7b7Aw2V9NUpU61G0zki2pXRUvrFoScCs5q6uVkmGKxL+wKNvSvhMTg+SV6eqPdo4i65ZmTLUD9DU7qckU4xxxRb3Fc9GjOq+WKO1zUFzMz3FVnUNmrTahZFvv/wDj1I0KSIXjr0JYGtTXM4iWIi3oZrA1GUGauRQh3OaLlobbG8HmilhqlZXiVOtGDsykUFROtX0SK5XKZqvNbMGxWk8NUp6SQo1oy2KqIFTzHrA1XXDbPketdNeLFFFhzWL/AGbb6mxEkfyA19PluDioc80eZicQ72iGlanHqSeW/wArkcVJNCYnqC2tbW0uRF9z0rTuoCUBHze9ZZjg1Fc8Ea4SvpyyM5lqMxVpJbDbkiqk95awEhzt/wB6vIp4WrUV0jvlXjHRkGDTGiK1KNQtHICMGY1b+yh1zVywVaEeZoFXhJpIzse1GypjHyQKPLJ6CuOx0XIAMUgQCrTpFbJmQ7ahS9s2cgSBa76eEqzXMkYPEU47jcCkIDVYe3DLvjO5ai2kVjKnKnLlkaRmpbHE6Jk6xHj7tex6b8thj2ryPwwudWjr1uxO20xX1lDufq9Z3WhyviGM+c5zVCDBUVf8QzDeaybaQvgCm3ZjjeyLu7a5rpbB2WzH0rnIUDSjNdPAgSzSqjuZ1GmineuSxJqlBJVrUJlyQKqW65Bqm7kKyRj6vmaQ1NZxuiJSX7ATVfiQGAVk1qbxehp6bJhKmZ/NkCe/3aq2TBeta1hbLNOH29OlbRehzVnyRbNiyhGxOKvxKVU1FHhEFWYelfG5jVu5M+ExdR1LsvWFuJXqp4k08vavgdK1NM/4+4x61s6tpImsZPl7GvzpYv2WIizyqUnCaZ86+IbbybrOO1ZsK8V1fi61w7/3hXNQj93gV+wYWqqtKMkfp2Cnz0U0UrzrzUVpjY9WLxeajhGxH+ldLPQXwmDeqXuUA9a2VtS1v03cVizE/bU/3q6CW48uHHtWMbJ6mjvZWOcv4trGsy4T92/J6Vq3R3OTVC5dUhkOPlxXPLc1itDgI4s6l1/jrvY7NTCn0ribBBJqQOP4zXoOwpCPpWEdtSkktjnr+zqqkPyEmtW9POBVJ8pE/wBKTOiJwWpL/p/H96u20tD9jjI9K4u851H8a73TUC2UdRLY5qXxyZGYyWqpqMOLVya02cCqOsTj7K+BWHU7NbHM6QgbUBx3rtNehVdKT6cVx2iDdqA+td14hQDShkfNiifQzi/dSPIrBD/b0n1r165cJoUY+7ha8k0vLeIJfY161dQs2ix+6it6mrj6HBSS5JerPsD9nGPHhey/3BXs1x/rGryT9nmExeF7P/rmtet3H+savSz/AEwMEvI/BMXrjqj82MHan0ynA5r8ocSUx/danWoO61MOtcco2VxkidanQg1WHSpkrmlHQCxH0qVWqBGFSqRWEoiZYSpAc1AnUVKO1c3KQ0WEYbRUikAVXBp4OawcVdmLRaDinqRVVX+apUcUkrMxcSdetKpxUasNtLupOOhm0TCQU+q4OacGOetJxaJasTUUzeKFcVSb6k2Y+iiim2rAOUilqNadvqHdktDqKbvFGRS5WIdS7qZkUbxRysLDlaim7xRkVLTCw6imZFFS7jsO3U1mppcLTC/pUNWHYexApjGmk5pu6os2WkPZztNRs1ITio2cYNSlZmiiPLgVFI4phOajd6fKmbKI53G01CTmkd+KiZ61UUbJAxHWomIodxtqB5etXyNanQkMdutV3IFOd6rzP81bKOhokRytVOVqmmftVWU7a2UW0bLYhmYbSKqSGp5j81VZm5rZRtoWiGQ7az7xQpDj73erkr5NVZPnLf3a9rA1pYeomTKN0QJcbIiPUV5l45hutNuUu4DtQHPSvQpMwOR/DWdq1nFf2zxONymv0+hVWIgmjlp/up3aM3wl4nTUYEjlYciq/jjwRaeJLWQeWHyK4TXtKvvDVz9ptt3lIeUWug8L/EaC4ASeTa3TDV1Jp+7I6XSlF+1o7Hy/8Sfgre6JdyXFjEWiycpXkdzby2spjlQow/hav0dvbLT/ABJE6YV94ryPx5+z9aavvkSAK33gy0JOOx7mFzVW5K258cbKfuevVvEHwE1TTZSbfLr6NXKXXw212zbBs2b/AHaftF1PdjXo1FdSOVaR93U0nmyf3j/31W8PBGtM2PsElaun/CjXb9v+PYxLS549C5TpRWsjikc54ytaml2Go65OkFt5sua9e8Mfs63N3JGbwnb6V7v4O+Dmn+HokJgVdnWjWWiPMxOY0aSsnc8y+EvwbuYfLnvC7Of71fRen6ZbeH7IHjdiq82oWHh+1xHsXArzrxR8RpLmX7NaDzX/ALqmtUo09z5SrUq4qd+hreLfG/8ApiW0ALOTtG2un8IStFb+fLlc1wPhfwvcX979vvK9CXbbxADt0pJ/aZFWEYRVOJNf3TXMvBPWnwoIkqK2j+beasV8nmWLU/ciaUafKk2OSrCColxjNWEUba+Xkup13JYlG7gVZiWoLerCVg0xNllOtWIwarx9KtIRxWDTM2yylTRVAnQVPF96sGtBFuFugqPVUlmwkZoh++Kvphua97J6saFXmk7HLXTaMfQdFma4kJPSvM/j9rl74V8K395Zz7JYY2I/CvboGEauU+XIr54/alc/8ILq/wD1xev07LsZ9Zrcq2PNlHlizf8A2c9cvvFXhXT7y8l3SzRhzXsmraROJIChrwj9lNseA9J/64rX0qjbtmTuqs0xiwlVRexEY80U0N0iKRIXRz8wFeAftLeNtY8E6DLf6fIN8bj5Wr6LjdcE+1fK37Y02PBN17uv8xXVluIjiJ2Wpm42uz2H4M6he65oNncXMgZpIw/513Xik3FhbGSLDMFrgfgIwPhTTACP9Stei+LblIbCTJH3a0xMprE8kVoDSdjgvh/8WoNZ1u70h2K3ls2GTuK9jtpxPGGr47+GHhjULz4365ruHisDGkK+5BJJr6503KQIDXj53CnRiqkdwMH4gX1zZ6VcSQHaVQkV43+zx8RNd8cXOqHUHG22u5IF+imvXfiK/wDxJbn/AHDXz/8Asiy7v7f/AOwnP/6FXvZdL2mCc2tbEcqPr2GQiFM+lPabMb4+VqqId0a/Sn5Ox6/MZZhUWZqktjJxSEhikDpyNtaJKQqW9BVOFgxQVS8T6iLCzkfO1QpzX3F6lWpGCMUruxV1XxbDDepbo43ntW5p8zvEHPFfOnwn8RP488b65qBfda2tw1vF/wAB619FJiKBEq80rRy2jzRWtipRSWhZnmdozg1yNx4o+zaxHbT5+Y8V1cKZrxn4/wBxL4e0R9XtyUltD5hK+gPNZ5HjZ46F6itcmMU3ynutjKhgBX0rJ8T3E6WMnlfeA4rnvhn4oXxJ4fs7xG3LNGr/AJiuvv4RMhU+lenOUqdfka0MOXknqfOvh/8AaFuLD4gy+GNctzbvu/cz5+SSvorTNSjvbRJEO5SK8F+K/wAE4PFNte3MY8q9GJIJo+sbjoRWN8CfizdQ3UvhjXj5Gr2J8tt3SQdnX2NeticLTxVHmpL3ktTpqU4yinE+nnmOKooZRNvNSWs6XMO9PSms9fMQU6UWpvY5FHoXi4xmue1vxDDYEJvG41a1a7NnbFy3avnm18ZP42+Ld3p0chaz01V8werGt8JhPrHNVmtjWnS6n0Bpt092u8VoSKShFVdPjEFqmKc0p314mMzD6tVUEtBtXZz+vajc6aUdAdua1NIvX1GEOQV4qxeWS3qAOKW0thZ5ArulXp4jD81rDuidk20wuEqOafPSoG3Oc18PPEKFTkpbmii2rsxfF11Nb2Mkkf3gCa+ffBPxl1HxF8QtV0J4HVbFl+fd1yK+gPGDRppsuX2/Ka+QfhVNGPjt4sYuPvx/yr9Qyum62HcprWxokkj67gikltd5HzVzGveJJfDzb5AdgrrbB1e1TB3cVzPxB0tL/SpUKbsrXj06reJdKpCyNIpMtaD4og8QW4kjkDZFa28bq+Uvgl45nsPHGt+GrmQs1pKDFz/Aa+poJhNCj+or53iXK1SSr0tzopS6FuKUs3NYHi7xJFotsZXPyitgvsGa8X/aBe9m8MXcdnnz5EIXbW/DtOVamnUMqqSlZHovhXxZFr0HmRn5TwK0bok8V8z/ALMfjaebTTpl+5+22khhlVuuRX0t/rkRx3FXxDg5U42iaUGk7kYh3GvKfi/r134b064u7dHLRqT8teuKNjCvI/jwyv4evB/0zatuH2lFUpDqe87o8v8Agh8Xb74keZOYmRVcptb2r6Vs4XNqHevjn9jxMWFz/wBfMn86+0ISPs0Y9q+izTlp+7FHPF3VzMu071h6kpKH6V0NyBzWLdAgPXw/tHTrRaPQppNHy78c/iPeeA1NzGrMu/btWug+FHim58T2EFxJGV8wA/nXA/tex58OyHHzeYtd5+z9CG8NWXTmNa/QZQj9VVRLU5VJqryNnpupWzJaudnQV8sfGz4i3vgq6EkaNtZ8V9d3tv8AuZcn5sV8VftaRr5ERH/PZa4ctftajjNF4j3YNxPUPhPrc/iPT4LiWMr5gzXpd3pyRQFyOlea/AeH/inrL/cWu58easdPspOduBRiaalX9mkXR5uVSuef+MPFcVhOIARvJwKNHd9QQFAW4rxHTdcl8bfEm4jDlre3bpX0vomkiz09Cg7Ct8QlhKOi1HRm683d6HP6pZTJAXCdK4+w+IA0rVRaXB2qTgV62bBpIXRu9fMn7QWmy6M41C3JR42z8vcVOArLFe7MMXH2MeaB9C2uoxX9sJIzSz3UdpAZHry34H+Kz4g0iBnftzWx8WPEP9iabK4fau01s8LJVuUmNZOlzlbVvHqy6j9njk3c/wANb2lSTXiZEZ6ZrwP4PyS+LdelvJ8soc7a+o7GyW2tIwB2rXFNYZWjuZYaTravYwL2CYRuQhrjbbxZd2Wum3l3NHkAV6wkIwQU3Zrnb3wfDPemcRjdWGHxKnpM3rQsvdNrT7l5rVJCOtOuMy1JYWzW1oEPapViLNXmV/emzspPlV0c/q1yNMtHc1g6brBv58R/M2at/E4SQ6POY/vAcV5D8JPiBAmrSRXEnziQj5jXq4PDRVLmS1OOviP3iiz3CS1uliyyGuf03Xruw1gxyZaLNeg6fqVpqUWUcNuqjc+G4Zrl5MCrUpJ2kjOTUtEW7q5abSTKBur5p+JnxUv/AAnrCRAHZI4FfTrQeVpRjPYV8cftHxhNds8Y/wBcK6MG/aVLM5sW3CndM+hvhX4hn1rT4pnQ7nANeoJcrjH8VeW/BCBToNsf9gV6ebIGTOa8fMpyhVtA78IoypJyMLxIXaREAPrVnRLA38I80c1b1WDE0eataUGEL4FDrunQ57EuClOyNWwsorKLCVf5ePArHW4kRcYqzbXh3ivEWLUqnMzpdBqNkeMfGzxte+DraS7gR22ddtVPgr8S7vxxbJKQ3NQ/tLYk8N3hH901zP7Ju4aQnsa+4pKEsNz21PDqXVdQPdfGFze6Pp5uEB3AZ21z/wAMfjfb63qMlnJKVniOHRq7/wAc7Ton7wD7lfFXhpZ7P443As8+UT+821OHjGrBuSLrfu2rH3l4huXl0c3EXzZThlr5U8S/HPUNB8bxaMY3/euAK+nbF2l8L4fP3K+Hfi3GI/jRpf8Av1ph6cJyaaMq0nCKaPtn4e6zPqFhHK4PIre8TXUkemuUB3AVzXw0TOgwbMbdldFrQK6XJn71eHWnOnilTS0Z6EYRlC58t678eNR0fx7HoZjk2yNwa+p/h7f3GqabHI4PKg18IfEfC/HfTh6tX3R8N7jZosX+4K9jGezo0FNI4aacpOJ3yAqozQ8iohJ+6KrW94snU1Brc4itWCfeIr5WklWleJ0NOGjOF8T/ABCtdG1UQSv94jFdnpl+NS06OVD2FfGX7S2oappOtWF9B5nkQSh5fpX0H8D/ABmniDw7aOJNyyIK9jG4BTwuwUqrjUseqRMQ1XPNLW7sBubFUOUNSxORE/0r86wUpYbEKPmerUXNC54h8XvHuqeDT9ogiZ0DYIrR+CvxkXxpbA5MThtjI3Y1t/EbwxH4htAHjD18w+Hb6T4VfGOTTpMxWd6wdewzX61TowrUbNanhzk46n3v554cEsMUlxeKlsXPytjiqPhXUIdY0iNwdzbai1thuEaGvlY4GpTxN7+6b86cT5/+Pfxpm+HsJkijeVmbAC1P8A/ire+PbOO7kjcK5rjf2l/Dq3mjahey/MtujFV96P2MsP4Yt/8AeNfZ+yhHDcyWpy837yzPsG0nZIRv71I5V+lZsyumCKSK5KV+cV8R++cZo9GNPS8STVodlnIyDsa+PvjT8adU+H/iS1thE7xXL7K+wbu432jZPavgP9sL/katH9rla+zydRrKz2OKs5U7s+rvhJrtzrumQXEoO6RQa9C1hT9hkIG5q8y+A7h/Ddpg9Ylr02/XbaSfPU4lyp1+WK0LVnG58d/Gf406p4B8VQWiRvJFO+yvePhPr1zr+lRXEoP7xQa+T/2uto8YaOf+nivqT4IS48N2393y1rtxUVHDKaWpjTblUcWeoSp8uKrNkc+lJJclG4qC8uglv23Gvz6LVWty9z1muVanBfEL4hReGcSSOFXODW34J8RJ4h0lJQQzMMivnD9qi21G80iQWYfch3nb6Ctf9lb4iLq+j20Ekm6VQEIr7l4RvDHne0Sq2Po2Z3hlzUyTLMnz1NcRLKu8elZrg2/PvXwtSnKjKz1R60HGaIL+wCv5iVn36t5D47CttLgSj5qgubQFJCPSnQ92qpQKcm48sj49+NPxE1zwFrAlt4ne1dudtdn8GfjZB4stoxI+1+6NXS/FH4ew+KYdjxhsmvk3xRoOqfA/xmLmASLp0sn4Cv0GFKniKXK1qeJOrUoVOe/un3zHtkUSJ8yPWL4nSV0RFHy1xvwk+Jlr4n0uL96GyB8ua9D1iHhHHzKRXhQws8LWstmet7eNaClczvDwma1IcfcNLr+qw6VbO5O1sc1c0hB9llPpXhv7QnjZvD2iSmN9rHIFXGh9Yr8r2InV9jT5jZtvHI17VjBbvv2t/DXf2FtM1uCQFU14X+zlpr3mnR3s5LPIS5Zq+grk7dgH3RVY+v8AUkowKwsfbx5pHIeMEmsYHlweBn5awfBPxNi1aY2cj/vY+CGr0DWbYXmmyA/Nwa+OPF2pTeA/iorxOUt52+Za68FKOOo2e5hiW8LJSR9pJiVEdCNpFePfG/Vb3RNKlubf7yAkV6F4D1f+2dHjfPVQRXA/H+L/AIpa99kNRhqbpV/ZvYqtPnouSPNfgn481PxZfv5/Y19Nw7kt4/MHUV8j/sxruupf9+vradf3cf0ozeXsY2iPLG6kbsryfeOKlVfLh34+am8JVuFlZRn0r5HCpSqrnPoa7ah7p514ymvzE/kF9x6KteEeKvGPirwfdefcRlrfNfWj2VsZN8ibmNeb/GTwxZ3eg3P7tfuGvtsLXpufs0j5fEUanL7RMr/CH4hp4tsIzv3MetelXMIR84r5v/Zs02W1e5HOwSnFfSt0M7K83NqcIu8Uejl1SU4LmPP/AAq27VvpXq1tn7HXlHg7L6kSa9k0byhCAfmatKMko6n7hiJqlG7OH8QNtc8GqOng7wcGvYE0qx1FgJY03Vr2PgPT3X5I1rCVeF9z5+ec06ejR4nvKScV0EUp+yjPy8V6n/wrG0dv9QG/CrX/AAriDywBFT+s049TJ55QaR4bdksx5qaz4jr16b4TQSknyqhX4TIiEIhoWKpLdlrO8PJWueJ3wH2mr8bYhH0r0i6+DPmyb/n3Uo+EUgGAXrP63SvudMc5wu3Mee20hzXVaPD+5Dn7xrZh+EM4b77bav3nhmTR4uh2inLF01B2lqcuLzOhUhy05amW5OQBVqBqos+Tuq7Z9q+IxdS8JM+bqfCaljL5d5EST1ru8CW3x/s1wNsm+QH0NdxZzb7UV+aYp++mjz7WPGPHmm/Z57gY2815xC6qpT+IE1774s8KTa3N+6B561x7/Aq5aYyCVlzX6pkWOjLDpSZ9bgMxo0IWqSPJb+5RHNRJMrQk57V6vN+z9NO5Jnkp/wDwoGRISnmy19HLF011PZWc4W3xHg4bfecetatyWxXrVp+z0YZRIZJGrQufgVvXGWrBYql1kaf21hbfEfP1wWJIxVK++Szkz6V9Av8AAFW7yVSvf2fVlhdMutc7xdLdyKWd4ZfaPlXSZCuoY9GruriZmhTr0r0+1/ZstrCYyktuznrVPxL8Nl09D5BLMoPy1NPEQmrJm9DNsPWfLFnlUzZaqk+RDJ9DWrf2Jgm2MhVqq3FsDayfStz3YyutDziV86hz616RYQ/6En0rzx4v+Jnj/ar0uyQiyTPpRJaJIxpaSl6lR4TzxWZrFs0dm5NbxXBqhrw/0A8buKwsdifY5Xw+v+njPrXceIyF0j/axXFeHkMuoAD72a7TxNCYtL+q1lUvdGcdlfueVaOu/wAQuPVq9oubf/iSQfL/AAivGdDz/wAJBJ/vV7hcgf2Lbj/drrl0OCLtGVu7Prj4EReX4dtR/sCvTrhx5rV5z8E02aBbD/YWvQ5/9a1enn/+5wXofgeKf+2VH5sN4p4OKhpyZxX5fJKxJODUqfdqBelOVj/erjcdALANSK1V0epciuZxVyuhYRqmR6qK1Shu9YuNiS2rVKj1Uiepg/zVzuKAs7qeDVcOd1PBzWDi3sQ0WAc1JVcP8tPRzWTjbYhonR9tSK9V1bNPBqeVmTRZoVqh8z/epwfdSSM2ibdTaTdS0uVvcmxIH29aXzRUe6jdS5GTYlDhqdUG+l80+9OwnFkqtmlqHeaN/uaLBYlZsUtQbqN3+9RZoLE9NEgNRb/96m7qmSGok3mD3pm/3NN5puTUu3QfKP3UhOKbk0zfULQtIezU0uBTGc0wvxUtFJDneo2emO5pjSUlBM1jEc71GTmkZqjd/lNWo2ZqkDv8pqInFIXzUbvWkU76m6Qjnk1DIRSu9V5TWtujNBktV3bLU93qCR6tRLiQ3DHNVpidtSSvueoZDtU1sk7GpA5NVXeppGNVXat4xvuUiJ/mJqu9SzGoSc10pIZBNGJlwfwrMlVo22GtR6qzKJB89fQYDHSw8tdjKUVJGXeWEN7CySJuU15/r/wxRnNxbfK/YrXo0yvbn/ZpUudy4OK+4o4iFeKaMYVKlF3R5T4Yv9S0a/FvcoWUHAK17Bpt3Ff2ieYvas9tGtL+bzXwr1rWemiBQErtpqSMsRVjV1tZmbqWmWb7y6q3+8K56bQdLuf+Wca1v63ZT4cJ92uLm06/CSnJ27uFoemjQqUm1oy9/wAIppfURR1fsdAsY3AEcf5VgQw6gMj3rotEsJ1GHJNJWeiRpUqSS1kb0NlaWybwBXC+OvGC6bG6R/exwq13dzZt5OzvXJ6r4Pju5t9xWjTtZHNRcee8zyA2+seLZs5lt4jXXeGPh1BpmJ7j55T/AHq7y2trXTosRoFwKikm808CsmlH3pM9GWIlJcsFZEQijtkAT6AVNHCXOXp0cHd6m214OMzBJcsCadPrIOPepF6U3HtUiLXysm5O7OweF+XFTp92o05qVFwtYNATR9asJUEYPWrEfBFZyVkZt3J0qeP7oqFflNTJWDi7XEWYn3CrEZAqrH1qdK52gLUbjirUL1Ti+6KsRk7al3iyHqXoW+V/pXzx+1TKB4D1fr/qXr6Eh+430r50/as+XwLqvP8Ayyav0fhe7mn5nnYlWTNn9lb/AJETSf8AritfSCV83/suAp4F0r+95S19GIx3fhRxbfmIw60SLPPkmvlL9syYr4Fudn3t6/zFfVQJ8o18nftkkDwbIP4fOj/9CFdHCF7pszrK1ztvgj4iutP8L2HmAr+5X+VXtZ+MMOpeK38PyOftHB2+oNbnwV0mDUfB9jvQM/kr/KvNP2h/AN1ompQeKNIjK3+nt5hCj/WJ3Wv0R+ynXaluc/kfR/gnw9bW9mkqIN55NdfEe1eN/A74nWvjLw9bXEUobK/MPevYInyuQa/NOJqWIU0ltcuNmcp8SptmjXfP/LM18/8A7IT/AOj6376nP/6FXvXxLBl0O5CDc3lmvnr9kC5CRazGfvjUZ8hv96vtMr/5F7t2MuqPsWJv3SfSn79sb1BC37lD7U93xGc1+SSpv+1tQa0J7Z8yx1yPxVuXj0O/Mf3hE1dRA/7yOsTxzYDUdNuI/wC+hFfpmFqRhiIpnPFa3Pnf9jC487w5eO5+dr64LfXea+tUTKJXyV+zlYS+CvFWv6HP8ii8eeHd3R+a+treYG2BrTiKjCsnKXwhNtMsw4QV4r+0tMjeAtZz937O9eweYcE/wivAP2mrmS98JT6db5ee9PkKF/2q4uH2udcq0RNNWlc0/wBlG6kn+GehmQn/AFCV71cyhQteVfBjwz/wjHhXTrLBXyYVH5CvSbmQ+YPpXrYuvGWIkkRVV5XJZIY7yCRCnWvmn49/Cu8S6i8T+H/3Gs2OXG3gSr1KGvpW3lwjEmqGs2EepWrxkBsg1jQzL2FVRYU3ys8o+CHxhg8V6ADPJ5V5CPLmhfrG44INewWl3HcoHQ9a+NvjN4R1T4Va7c+KfD8cjW8wxe2sff8A2x7ivoj4O+I31/w1p9y/3pY1f8xXtYynTlR9tDZmtSmmuZHW+NpimlzkdkNfJ/7N1wbn4m+N5ZTuc6gR+AFfXHie2+02EgHdSK+VPhppreDPjd4jtJRsiv2S6iLL17GowM4uhOK6oKS90+urcE2ybaVtsZyaj06VXtEYGo9QJNsxQ18XOlSeJ/emOrdkK+t20TYJGaVbxLvJj+7Xyj8cPH2ueGPG3h+zsbgLBfXXky7vTGa+hvA00k2mwvK+5tgzXv4jA06VBTezKdNrVHTNDjmkdtiGmT3OeBVNpmNfl9TF4fDYm0DeMZNannfxju76HQ53s878Gvhz4UT6/efGHWXOUbzB5v8ASv0H8aJHLpsu9f4TXyP8HoYv+F2+LfkDfvU/lX7Jk+KjPCykl0HypWTPqLwc93/Z0fm531r+Kv8AkEnP3ttXLBES0j2DbWJ431EW+lyEnopr5x141sZaK2NEtbo+OPDYZP2nNT8gfKbZPM2/71faWj7mskzXyz8JPDE2q/EvX/EDodkkqxxN6ha+q7BPJtUB7Ct8/lGdFUx000F042gZrF17Q4tWtTvQMoWptSmYnIqOCWQWZQuW31z5dSWGpRFK7d0fIF55nwz+N6Pyllqh/AOK+wfDGopqOnxODuyor5W/aa8JajLBHqNmHee0lWcfga9R/Z/8dp4h8OWUm/5igzXu4+jHE4ZS3sZ6xlY9qdPmrx747IB4evT/ALDV7Furx748f8i9en+Hy2r5fK6fLiDW90fP/wCx3/yDrj/r4k/nX2VA2LdPpXxp+yD8mlTn/p5k/nX2AlyfIjr1M6qRptNipRvHQmuUBrKuYfketFpw61UuJh5L/SvkYKFScWdKvHQ+M/2wVKeG5fXeMVb/AGe7u9/4R+0Lkq2wVX/bE+bQiAf+Wi13n7P2nwt4asHKD/VrX6OmoYNXOZa1bnZ397ctDNyeRXxl+09qty9zBbuMp5q19+3mm27W8n7sdK+KP2t7CGC3iZF2/vl5/GuTL6kJVdEViLumz1j4BwZ8PWH+4tXvjaHt9Hu5B/cNN+AMWPDtn/uCuh+LWjtqWjXMYG7Kmprcv1m/maQ/h2XY+Of2dEF34q1GR/mczNX2vY2w/s+MAdq+MPgpbt4c+I+p2E+UxKSN3cGvtjTHWTT48VObaxTRGCvFNFdravnL9pa0U6DdlsfdNfTnkjaT6CvmP9py8VNEu4/vZBFcOUR9+5ri5Xg0cH+y9cO1qU52gmuh/aQneHw7Ifu5FWP2ZvCr2OkxPINrSc10H7RXhR9R8NThB8wWvp5VI+2sebCEvq9jzz9mO0H2GM4r6keDEafSvlz9l652J9nb5WjbFfVl3/qAQe1eRmujujswGkUjP4WnidVPJqmxJpPKIbk18xGvJv3UfQeyUty5JOr96aJVDdaqMhFCjcazdeSfvFRoq2hF4h01NWsJE+9kV8gfE34Y6x4W1uTVdIDbCxZkWvstJhDJhqg1Hw9aa3b8orqetfUYHEyoxXNseJisPGo7dT4v8JfHrUtAnS31APEwr6h+G/xRtfFNvH+9D5rifiX+z7YalbSyxQBH2n5lrxz4Y22peA/HJ0uR3aAn5K92fssRBuJ5EfbUJqMtUfb95tNnIR90ivjD9pNAuuWm3/nstfXWmXL3OiEn722vkj9pFSmr2blf+WorgwKtVaZ2YtP2TPoP4FYOgWh/h2ivV8DfXkHwMuP+KetiP7gr1iO53z4rxs0ko19TuwkG6SsRaxxIlWtGQ/Z3qDVvvJU2kOBC4zU1LLDaiTbqGh5Y/iAp8MCM2aaHVh1qxCVrwIqLkkjrcmkfPv7S6eX4bvPoa4H9lbVZobMRR9jXoP7TQ/4pm8P+zXD/ALJthHNYiT+LdX6Hh0lhbHgVW/rCZ9B+LpL7U7IIj9Vrhfh98JIbDXp9Tkj3Tytklq90TSLcom8dqsC1hhH7tAteHUxsaKcYHeoqbvIhurdbTQnjH3tpr4E+PEskPxUsHjHz76++tWDLp8n0r4Q+Myq3xf0onu9ejllV1PfZxYyKUUj6h+FF5dDQYCZD90V1PiO/uE0uUhz0NM+GNlbjRIP3Y+5XR63Z28mlyDYOlc1bEU/rXK1qdsIPk0PgHxRqUt/8a7IyJt8uTFfengJt2iRY7oK+HfiTbJafGzTPLAXL19yfDqPfoMX+4K7c1SnhUo9jhwjcasrnSW0rb+Pug024vDcTYPzL0okBtYXfNcxM80t0AjlWLV8plOGlTvOR6mIkpbGB8Xvh7DrnhbUA8QZ5UIFeDfsx+LZdA1i78PXR2y2kxQBvSvqTX4ZNQ0oxbzwmK+KfGdpefDf4vW+qlGWznk2O9fbUbVYuDPJqNxtJH6C2x+2W0cidxVpLZvKP0rmPhd4hj1zQYHBHKiu6PEJHtXxGIy6NPF852qvJxscybcXJ8s+tfLn7WvgmWx+z+ILNCtxZOJNy+gr6pt/l1AfWue+MvhGHxH4cuYHTcskZFfV0KnspJHJJcyaON/Z4+IsWteGLWXzPlKetenyzm7uSQflNfB3wk17UfBnjO48KcqsU5K/7pr7j8K77mKCSTsmTW2KjGk+fuRSvNWPIP2o4RbeANQA+8YzmuJ/YwnI8NwfWu4/aoYy+CdT/AOubV53+xn83hyID++a3hPnwspCa/fJH2X9pUhMntUc0ankVn4YMh9qsxSsq81+Y1XGpUlGaPZ5eVXRFcOyW0mfQ18G/tkkrremEfe84V983GyS0k+lfBn7YyAa5pf8A13Wvsshhy6J6Hn4l3i7nsn7Pt1d/8I3aEuVbyxXreo3l0LOTk9K5P4A20DeGrMmMN+6WvV723t3tZR5Y6V24qtGNblZME+VH5yftKX9zceM7CKUHaswwa+xPgef+KYtPeJa+W/2uIIrfxLpZjQK3nivqD4GyZ8M2gH/PNa7cc74NMxo/xmekPgykVlao+JggbgVssoUPJ/FiuH1uSSa4IBK5P8NfE4DDXm6jPXrTVrIr+MPCEGsaLcSyoGyhFfGvgK/l+GHxbvNIclLWaUvFX23NDJLpf2fJ4FfGP7RnhS90HXLfX4I22wyAsfQV9zh5qS5G9zxsRFpKS6H3H4Z1hdV0mKQHsK0JYllWvFv2fvGieINAtj5m7KCvYmlMLYNfIZlS9lU12PUoyUopopyxGOXIqRbsGJwfSrboLhfwrPmgKb8eleNThy1E0dd1JWZz7qst4M/dzXDfGP4Z2ni7S7iCSMNvU4ru4VH2tM+tbl/YrcxFCK+p9vKjyyRxqKleMj85/D+pal8GPGhsLveLNpPlLdMV9e+G/iHa+INPtk80NlR3rlvjt8HrbxZpUhEe26jyY3X1FfNfw68Qav4X8ZwaNel1aJ9gr3ouGKp+0W5593h58rXus+8dKXdYXBH3cV8i/tYySJ9mH8JevrLwpMZtFye618/ftS+EZNT8PSXESFngO/5a8vCyjHENM7cTFyoNxNb9nCJP+EctMd1FeyXILXBFeCfswauJNEgiL/Mp2GvoG7i2zZryM7T57nblrfs0iCRP9FkBr4o/aVQJ4utHH3s19sXriGwkJ9K+L/jTbt4l+IdlZxAv8/Nd+Rpxp3ZyZo3JWPof4FTPL4ftN/dBVT4+QhvDWoD/AGDXUfCvRP7K0e3jxtwgrn/juP8AimL8n+4a7lJSxOgnHlw2vY8D/ZjO3UJx/t19ezD9zF9K+P8A9mY41if/AK6V9hSqWijrjzpOxeVO0Ssy0KxTpUjJtoWIuwr4tXvofUXT+ISFN5yf/Hq4b4itJqts9tCDtPy5rtb+7js0Me/bxzWVa2drqMwHmBlr63LsPKmvayPExlVTXIjn/hn4MXRLEFUCt1rtbjO+rSXNpbGO2gI6UXEQdM8cVhmMZ1Pfl0KwjjTskeZ+DM+fI9dsmqvbxfJJtauI8DOH8zB781Z8T6qdKY/wqa0i0qd2fu0oqo7M3b/x/qOhy73/AHqferZ8N/tC2qSJHcS7G/2q8M13x+lxZFMjfXlt94oje6IztbNeRVw/tJc1M8PF4DCv41Y/SPw18V7DUtmLiNq7/TfEtpeKMOtfl3onjO9sSj215JE31r0rw38f9d0goJT9oQV5NShVXU+bxHDyqLnoSv5H6NWs1vMBgq1XEtYn7Cvj/wAHftS2M2xLmQ27d99e1+GvjXpuqRIUu42/2d9ebKFSO58ticpxWHdnE9X/ALOi/uCk/s6H0FY+m+M7S9A/eCt63v4LhAQ4rmlKae548o1IOzIf7Oh/uVheJNBS4tnATtXVKwNMnhE0RHtUOtNChUcZXufOGs6a9hdOmDtzRY16H428Nh13oPmrhbe1cS+Wormr4i9Fpn1NOqqtIvWXzOeK7LQbCW6IQA7TWd4b8NvdyLkV6romgpZxg4HSvkHTdeWux59auqasivp/h+NIhmMVfbTYU/gFaB2x8VVmmREOTX0GHcqUUoniyqSm7lU2EH9ymNYQZ+4KiutbtYBzIK5zVfiHYadnM6Liu/nqS3YR5pPQ6N7KBG+4KqXH2SLk7a8g8VftC6RpiPm9jX8a8X8Wftd6fDuW3uPN/wB2t6WHrVPhuzpjGXVn1ZqOt2FpnJXbXG638RdJsVfMsa18U+Iv2ntU1YkWwMWejMa4DVviLrWq5Mt4+0/3a9Knl1aXxaHoUsPzdT7J8SfHDSLNXxLHXmmt/F7TtXR/s0oZiTmvlz+2Jby5IllZ2/2jW5YWU9xjywVX1r0I4F0t5an2WUZfzy5z0vU9bS/mGCN2OWqvI5FpJWZpGlSRoN9bN1bFLGQ+1ejFaan6PGKpxSR5tCwbWR7PXp1qN1sgrzC2/wCQsP8Aer0+2b/Rk+gpu9jGldtvzGOvzcg1neJFCacfpWxEnmSVmeK4lSwf6VjrudPN0OW8KqW1AEf3q7nxR/yCv+AVxnhFR/aI4PWu28Wrs0o4+9srGo3oPTQ8b0T/AJD03+9Xt1zIW0q2x/s14noAzr0ns4r2ueMfYLbk7iyV2PVr5HnL+HL1Z9kfBn5dBtv9wV30zZlNcF8IcroduP8AYFdxM2ZTXoZ+/wBxTXkfgeI/3qo13Y6lBxUOTTk6GvzZpAWFapAcVXXrUqfdrnkkVYmWpFaoAcU5WrllFXGWQaeDmoU+7T16VjJJkFiI1MrjbVRDtqVX5rGUbgWlbNSIaqq1Sq1YuGmgFkOKeHFVlapFfis+VLRiaTLG+nhxgVXBzTg31rJw7GbRY3U4EVBu/wB6nbsio5H0IaLAOKdvqvv/AN6nA1PKTyk28erUofdUOTS7qLInlJ6Kg3f71G7d3NRZi5SfctGTUO7/AGjSZ9zSs0HKT5NG5aiD4pu/60g5SekwKh3/AFo3UmCTJN49WppOaj3U3f8A71TZFco/JphcLTSc0zJqUi1GxIXGDTN9M3U0nFEVd2Zoojy9Rk5phO6mk5q+TsaKI8uKjc5U00vwaiL8Gq5G9S0hz8KahdsZNNd+o5qJia2itDUHbnNQyuPmFEr9etQO/XrV8t0AjkVXlcUpYt61A+cmtuUtIY3Sq8jdalfODVdzxVJamqViB+tV37/WpneoC2Sa6I7gQSdKiZalk6VC3StUlYsjk61WftUpOKhJzWsUtwImqtNaqfufLVlqiZs16NDETpO8WS0nuUD5kFOi1aSDoTVhiagliQnJFe/h82aVpGMqCepO2sF/v4o+3wP1QVQa1RjUZsz/AH69eGZ0mtWYOhbY0Xu7Y9EFCavHCo2IKzfsZ9ab9kHrVvMqSVyfYN7l6bX5H6EVQuL+ab1alW2RKdgL0GK4qmbRS902hQsVlt3kbL/dqwkKoOPvU+ivGrY6pU0R0xppBtLUoGaVelLXnu7d2bJJAOtS0xOhp9ZNO4yRF/iqVOlMT7tPTpSZMieKpkXLVDH0qVWrJrQgsDpU61XX7oqxHUMTJ0+8KnSq6fLipkNYSSJLMTdBVmL7oqkhxViN+RSsBoplIyABuIrwH9oXwjqvi7QbvT7MDfKpA4r3lJeDk1G9jBO+ZBur7rKMwoYOC6M8+rTk2eRfs++GtT8MaBZ2F4NzwoENe/Q/Mufasa0sYbV8xgLWms+BVZtmGGxtNt7mUISi7ItPlYWA+9ivmP8AaW8D61430w2FhGu4yKfm9jX0yJARVd9Kt5zlwGat8ozPCYGCtuROMnozhvglZX+j6LZ29ym1441BruvGnh6LXdPlBQNuU5qxZ2sVp/q+K0fODJg16FXPsO588ZGTpSvdHyh4P+HXiH4Z/EK5fT8PoN6/meV3jf2r6r8P3cstrGZh2FRNptvM+SlXYI1hTYKyx2c4TFUrSeocrWiIdf01dRtHT1rwjw98P7r4eeNr+9sAWs76TzpE9G9RX0IJM1BNYQXXVK5Mtz+jTToy0RbptajdG1n7TbLvQ1pmYzYrPtrBbf7hq7EFHetq2LwMZ+36nM4ykW4W5ye1SSwC8iIeoI8v0q4jCNa8aOMnVxHto6RQSioJI841fwIltr6anbpsn6ZWu70i+byUjl7VZk23PDURWQTkGvqY4+ljYezqGMm1oOu70JERGOtcBeeEj4h12O5uRvWJsjd0Fd7JAGp1siQ1McbQwceSmKKaRZ0yzSytwmO1RaldeS4OKn+0DbioLiFbmsKOMpSm5zepm4u4+wuxNEcip0IzVaNPLXFP315uOrUpVozpvUtRMHxt4Yt9e02WCRAyyKR0rK8AeHf+EZto7SMbYk+7Xabg/FLFCqmvYw2YqrQdNsG2lZksyC4Qoa8s8aeAFn1a31OAbLiI9Vr1KWUJVS5KTqVassPmMcNK0mEE1qjJ8P6jKloiT1oX10n2Z8ZpsNgsXSkuIc8VtUqYepNVpMHq9D5f+M3g7VPFvj/w1LZxboLO786V29MGvojwrC9rYxoey1IdEgaYyOAWrRhjCLgClmGaQrYf2NN3sb7asVss5pyRFqljjBp7sqLivg8LlUXU9rXCVS2iOS8byGPTZQIy3yGvlP4TaPqemfFrxJf3FnJFb3MqmN/XAr7Hv7Bb1CH+ZTWQnhGzt33pEN/rX6pgcXQw1J047GSlfcmstRT7AnyHdiuO8YwXGtxm3QFVbrXcDTfl20semwxEOcM1cvtaEJucdx81jjPBfgmPQrUIE2t3rptQm+z25xV6aZUzsqhcHzUI9a8KvjKdaulUlodEW2rmNa3S3c4j2blzzWu0aMelU7SwFtKT61cNzHDwx+auurUjiOWNGWwfDucN8TdKhvtInUQbsqa+bvgedS8HeMNU0yW2kSyFwZIX7YNfYd9YJfw7ONprnj4HsY5zKkY3/wB6vbo4yNCl7OoZP33c3dNv1ubONz8vFeQ/HW5abQbuOKJnYo3yrXqUcX2ZNgNY+reH11rIkHyGuGlicPCrzRZoqcj5N/Zdtb/QraSC8tpLdvOc/MPU19awkTW6bM9KzrLwJZ6dLvijAat1IRCgTHQVOZVKWMpu5dNunoinsdahvFMVu5I7VdPeopl81MV85g6MKckpM6Jzuj42/axtrrUtKMVtbSSuZF4Wu9/Z+nlh0OzgngaJhGor1rWPAdtrM2+eINz/ABVNpfg2DROYk2qK+4eLpyoeyZypNS5i3qT+VaSEAtla+LP2qbO61JI0t7SSfEq/Kor7UvM+UR7VwmseCLbVZzJPGGrgw2KoYSV7mrpyqx5Tzf4B3LxaDaRSxOjhRXrOtWq39s6YDKRVPSvDEWjjEICrV+Vwi1w43G05SVSmzppUn8LPm/xt8LXsPFMet2UZSUH5tvevVvBeseZZJFcfK+K6e8sYL0FZEFUU0GOxXfgKvauiljIY2Hs5BKn7HUn1DVIrW0kx8zYr54+IHhi48aaxFHIpWAPkrX0BLYLdxkD5qz4/D0NtIZJAN1dKq08DHzMlTdY5jwR4bi0GzjRE2Kgq/wCK9HTXrGSMgMpX7tbUq7eE+Vah+7x614zzGTrc6PSWHSjys+aNN8E3nw/8Wy3dtGWtZWyR6V7xo/iWDUrCMS/K4Fbdz4ag1FPnQVmyeEDaA+WPlr6B4iniqd5nlKn7GdokMl5BH9wbmqGGcuxd6lGkybuUqaKyEIyfm9q4P9npK6O9OpPcTgxk4602MfOKnfmkVcMK8KpUU6nMtj04JpHN+K7uWxbegLKOu2rHgzxElzAI5wRW5eabFfwuGG7NZtn4bFh/q1719NRq0ZUlGR49WnNzujd1O8t5bB0Pz8cV4fdeClvPFKagY/m3ccV7QmlyTJjFR/2ClvIJHFdPt4UIXizm9k6jsxmk23kaf5fqteFftA/DebxFpv2i2T9/Cd4r3wkb+Puim3NlDqEWJB/31XmYbMvZ1m2d1bC+1p8p4V8CPEr6bZwWd6hiljGCrV77bahav+8jO7Ncsnw6gS882KMK2ea6aw8PTW4HyV6Vd0MX77OGnzUFyMkmla5O81YgTyYfrQLMwnMn5UrtuP8As14OPxUeRUoHfQpO/Mxylh3q7bXBXLmqVW7ZhsrxsO06q5mdNWKUdDwr9o2SW/8AD15HFAz/AC9FFch+yu8+m2wiuLeSJt38Qr6M1vwrDrmRLGNtV9H8C2+kzB4kC199Tx9CFL2VzwJYaUqntDv4286GNh6U7lWxTLFCsIX0FOd9r187iVDm5o9Tohd+6yn4huhBpsnBbg18K/GCzvrn4oadcRWsrpHJyyivvW8s/tduQR1FcbN8N7G6vDJLErNn0r3cDiKWHirs5q1N1lZDfhLeC50eBHBVtldT4icWmmyBQWap9C8PR6QgEY2rV3UbM3EOz71YVlRnW9s2axnKK5WfA/xRsNQn+LlheRWcrxRtyyivtH4W6h5ujRI4KsEFNk+G1jeTGWWINLnO6uk0fw+NJjCRj5cV6FbFU61JQ7HNGm4Sb7kPiPVRbKI9m5aXw35Opl5HT7nAqXU9NN8AhFTaPafYE2fw15yq0Yw9mpHRyy3NE2UAU5j+U183/tOeEBreg3KWlozTx/PGVHORX019rgd9mRWbq/hWLWM+YgZTXThX7GXNcwqNSVmfPn7MXi7UYtGt7TUIJYp4xsbcK+oTer9k8zJ6dK42w+H9vo83mW6BWrogjpDsxU4mvRqT5mTGDtZGFDr3/EyTKHaXrq9W2Xtg49VrnV0V1uhLjv8AdrbjUiPB7iuWpioKzTNFTfU+d7j4RRxfEn+3RF975M179o9uLKwHHapW06J8cVNsGzZ6UV8ZGtGMTSMFHY+fv2lhd6l4Vv7e2t3ld4yAq15/+yXDf6DYJb3tnJAwbowr6h1jwrHrEmJQGU0zSfAttp82+KMLz/DXp0sbShS9kjGdO8uY6mJVmhST2prdKsW0YhjwRUMrbWavmcXRg5OUTWE29ylfzG3s3wu5sV8P/tV6RqmvatYG0spZ/LmUnaK+4bnMsRGK4/UvB1tfz750DNXq4DFUcJFNsmdJ11Y439n68mh0GzguIHiYRgFWr13UphFZyEDtWFoWgxaS4EYCr6LXRXUIntiBWtSvRxE/aJgoyp2iz4T/AGptH1LXtcsJLSyklWOXPyivfvgPdzR6JaRTQNEwjCkNXcal4Itr+5Mk8atV/R/DsOmYESbVFdssbSqUvYtkxoOE+fuT65qLWdo+wHmsDQblNTvCJY/lFdbfaX9shKetZNnox0uUgfMpOTXCp0aULLQ1acnc0EgjyTtG2vI/jx4bj1vw7eQR2m/zFNexDDJWTrOlDUkw33azw2IVKTk5FzjzLlPjX9nG51nwpqs+n3dtIsUchCs3pX2TDc/b7JJMbXxzXPJ4Cs4X82ONVcck+tdHYQ+THsNPHYmhi426kUqLojbad14JNWLuQLA/8XFRvGN5IqOYnGM14OGtTnaex2TXOro4s6s6aokflnburuUuFmhB9qyv+EbSWbzx97OcVadDarXsYmpCULxOeMW3ZkOp6Yt/A6HG6vnT4jfBxLnxNa6pbR7biJuWUdRX0nb3Jaqmp6bFc/PgbhWeFxjpbbFVKfMrM5fwijQ6MiONrAVF4o0CHXNPkjkTcrrjbW35K28RRPlzUYbbwfmrjq4zkxHtInbClzU+Vnz14b8A3XgDxJJJZg/Y5Hzsr3LT9QS/to/NjxKBzU93pdveE/IFak8hNPUZr241qWPjaSOTkeG22MPxVeSPavHbpt4xmvJvDXwzFz4ik1S7TzJSeGr3K50xL6PeCFWmw20FmuI0+apniqeChyRGqTxL5pD9PsksLVEA+bFeWfG/7TdaHeQRQbmKEV6slxWbqujRat/rMMtc+FxdNT9rJmtajKUeRHyF8CdH1TQNcke4tHRC/wDEK+wrX/TLKN2GxsVjweDrO2lDogVhW9CohhCV047GUMTF33McLhp0HYqOg3AU65dra0d0TLYpZBlqkGJIiDXzmG5FUvM9mq5ONonz98UfGetWty8FlbSSsf7tcnp3xD8S2Vt5aafKzd2r6Sm8H2VxIZHQMxqL/hDNO/55rX2kMfh4xsfOywdWUrtnj3gHxPr+t6tvu7SSJAerV7xbrtsIwfvGqll4dtNOOUCr/uir8xDAIO1ePmOMp1octM9DC4aVN+8zzDwGoaJz77qu+OdMF5prkfeIqr4C/wCPIkjrXV3cK3FuYyN1XCKlTsz95btI+Q/FcVzY3jxgnbXLz2cy/OUNe/8AjTwOJr0yBOp9Kw28B4hHyBqwhJ09LHl4jBOvPmUjzLSre7jQHBbitu1vyuATXpum+Ao2jPyhuK838caFLocrvH2rGUfaS1W5SpSwlPmTvYvJMH6GtDTtdv8ASpRJbXUsLA/wmuH0fxArHYx+aukhuFmUENXn1qDpuzR00MTTxUfeR6t4a+PviHRNgkl+1R/ka9h8I/tZWv7tL/zLd/8Aar5No6mvPlh4S1sc2JybDYneNvQ/R/wr8dtK1hEMd5G2fevRtN8a2d8gxIrV+Ulnf3WnPvtrmSBv9g4rufDXxy8TaA6D7T9oQfwyVw1ME/ss+UxfDHWlI/SbVpra+tj84rkbPQY3v2ORtzXzj4V/aVk1CAJexSW7f7XSu80f42WsrZ82vHxeEvDU+Wngq+Fbgz6R0qC00+EdKff+MbHToyTLGvHrXy143+OepWdqf7Oiklr5n8efHbxzezSRj/R4vVcmscJgPrLtBpHm1KEk7yPv/wAR/HHSdMEnmXcfHvXi/jT9sDQ9LR1S9V3A+6pr4J1rxfrmrOWvdRnfPbeRXOSAvyxLV9fh8kgrOpL7jJO2iR9Q+Mf21by88xNOgkb0avGPEv7Q3i3xCSDeNboeyV588IK4FLDpxlPAr6ClgcLRV+X7ybzbsi3eeJtS1Bybm5mn/wB581TS8mdqupop4JqymlqO1dSlSjpFHoUcHiKrtFEdhK/Ga2tpaEms5ICjha2Eh/0Q1x1Gr3Pussy2yftCLwxpUl/qvP3d1e36R4eS2tkJFed/D2zQ3ikivYJZh5ISsZWlqz7LB0lRp2iZksSQuKg1SUDTpee1Szffqrq6bNOkPtUPZnen3PMbJ9+rDr96vUbaPdbR/QV5hpnOsJ/vV6nbf6gD2rJ7EU3a/qPiJR6x/Gk5+xYrWQHdXP8AjPK21YtnQkmzP8DITfg12HjYgaU/+7XL/D5Cbyus8dJ/xKjx2rN9CXe6R414WTdrzn/br3OdAttZdOSgrxHwiofXpB/t17jd82+nj/bSuyXxR+RwPSk/mfYfwpTytHgHogrsJjtlNcr8LP8AkDxf7grqbj/WNXXnjvTgl2PwStriJ+rG7qcOtRbqVelfnrVkMsA5p4Oarg5qUHNYNDuWAc09elV1f5qkD81hKJRYBxUgOarg5pyvzXO46iaLKtTgc1Bvp4f5azcSSwh7U8HFVlanq1ZuLAtI/QVJk1WDd6erVk4XYFhW4qRX4qsrbqeDip5UBaVqXdVdW4pVfFYuLFZFjfS+Z9ag8z/Zpd9Q4dxcpPuNLzUWfelz6Vm4sjlJid3rSA4qLdRupuIcpPvHpRvqDdTlaocQ5STeaN/tUWRQTiseVsOUl3+1L5n+zUBOaN1JoOUeTSbxTM+9FCjcpIXdSM3FRO/zU3dT5GVyj94ppOKY3Soy+KtQsy7EhOKazVCX3UwyfN3q1BlJNkjmoyaaX4qJmq1HSzKSHO/Won6GkZ+aid6rlKEdqgkbrSyP1qIv8tWkNDX+7UD9ac7moJXrVItDX6moJaeTUD/NWkY3NCOWoHqRvvGo26VqooCF3qJulPeoyMVaQEBGahdeamfrUT9q0itCkyFqjb+GpGqOT+GtEhkDdajftU1MrRaIdyButRvmpG60lWiopEVNwacwIoplWGUUpGKCMUAG2nUUKCa2jsS2FPVcUKuKeBmnYm7EVacBilpVXvUhdj1UrT1BpAM09ah7g22TJ0FSDrUUVSgZqGS2TJ9wVYT7tQRdFqRetZtEk6VOnAFVx0qWOsmgJx1qwlVR1qWKocewFxKniqrGefwqdetZtaktdi0lTRntVYdKlR9v5VMldWILy8VJGcVVR6n3Vmo2JZbQjbUi4WqqHauanVqwsyGuxZXrUqtuqqjipFk3VJFizup+6q6PT1bNOMNb3As7/apIl3GqyfOauQ4Ra9TB4eVafNLY56klFFuLA6UwyEtUBlJ4qSECvfspfu4bHFrvItQ/IKe0myq7zfLgVB5rNV1J+wio0yVHn1Ze3Zod9tQLMFWkMoJ61hPWF3uCi7ku5qkR6rbsU/fXNTjUi/eNGky15nsaY/OTUSy5OKkXrXcoe2VkYvQkiG2nvKEaozIFqs7mRquU40IcsdyVFydyVpS9A6UwDFIZAtcyjd88zX0JQcUyU76Tdu5pa3anUVuhCSWqGInPNS5AWoTLspjPurWilT2QneW5M02elQsS7GjdSZNdVpVNxWsI/wAopC4qOaYDNUnuOKzlWjh1qy1Sc9izLNjvVWW73VXlmJqL79ePXzCc3aJ1wopbjmmNMGWpwTFO4FcsKNStLmkzdtR6CKh71m6rbPvyma0JZglV3mM2a9/B4qnhPdWrMHFz1ZXsZZEh+cmnSuz9KfsNPwKWJqVcXO60QJKBW8rd1o20/wC7UEsoUU4QjSSLvcSSq8rbRTZrnbVOeZnqamKjHY0VJvUfLOFFVTOf4ajcmokbArheKm5XR0ezjYvRPkUlw1RW7/NU0hytfRUantKZwSjyy1My5h3qayLmFkrddsKRVaaIOhrnq0eY6KdTlOcKnmq00RNbUlluY1EbEA156w9S52e1itUYMsRzUGoo8lvhCelal/bhKqQ434IruwtR4aqrlTSqQMbTba5SR8g7as3Vo7v0rpY4VVOlV5YFavYxVsRZo4aVRUzlpLRxxiozZt6V00tstQtarXnLCtM6niXYoWcZVBx2pbyI+VWikIAqG6T91XqQjyUzhc+epc5W8yr4qkULVpXafvc4qt5QbmvKlJ8x7lOyiU2Bo21YKDLUmwetYGlyJSV6GpIdxfqaXAqazi3uDiuiDd0kZSslc1LNDjNJPZiSrlvHiPNI43V7XL7qTPEcvevEx5tOG3gVTltnjrfamyWgeuGph76xOyniGtGU9MjbArW2kJg0llaCPHFWZ1Airso03CGpyVailPQwbz5XqADFTXh+fFRV4NV3mz2KWkQp4ZlplPrlNWrkyuVPJNTRuRUK9aelP3zOSRtWZLJ1p6oTJmmWHQVYnGyvZhd01c8qXxtRJpplSH8KyjMzPmkmlLmmVw1qrk9Dqp0lFam3ZylgKmkkAqnpsny4ovcrjFdSqONJNHK4rnsXk6ipcmqlkrBMn5qma4UVop3jdkOKvZEjKDTfszbHxQrh6lQlaIxTd2JtxVjmbu3uIbwOmetdTY37CBN5+ahxHNy6DdVaaFuwrrxOLl7NKmjKNNN+8bMcizLkmmNEN1ZVtctE2DWlFMHrihXVX4gdN03dD/LpDhBT91Nq5QXQlSsytNMyUyK73mrMkAdKpLbbXzXFKFWErpnTGUZLUvou9akRyKZEuEFFehHRJs5XqyZ5iwqGVzTXprtkVTlKQ4pJCL8/FVby1PJFT1MmJgQah01Vi4spT5HdHOqWQ1dtr7IwT81LfWe1iUHSssko1eV+8w0z0oqNWNzYmQSR5HWqSyPDwaLa6P3Xqy8KzpXYp+2XNF6nM06bsx0NyCuKJoxItUCGtn/2TVqG5C10U6za5JkShZ3REy+XUUzgirk0fmo1Zjq6PzSqRcdOg4WYzadtIuRU+A4qCQha5nFx1N009GK0y55qrdZKcUsvzc1JEu8YIoTcnYpJR1I7Wd0FWZFEq5+9UTxDbxTY5tj7DXXTfKuWRk97oqOjRvmp45N9TTQiRc1RZTE9KzpvTYE1Nale9szneKo/w1vJi4TBrLvrUxucVz1aXN78TelUs+VlFV2vms/WbSSZfkJrRPy03za1wmI+ryua1KftFYqaaJYbbEhNDdKsudy1C+NtPEV1Xnc0pU/ZxsyKk21IU+Wm7a5Td6jKay5qSk20wWhBRU20LScU1cCHaaSpNhpvFMLDaMGnUUWYtEeaeAl/4laGurQ1yngeXGjxn2roopjur6uGkbH7HLcyfEMCv271mwWq+Sa1NblDmqMbgw1L1ZSbSLulWaeZj1FeZfGPSkSN+Oor1jRFBfBrgfjLEDbE+1TJaGc/ei0z5cmRo7k47NW9pesPAoD1Rj017y/kG3+KtS80GW2h37O3WtKjhJJSPj6FOtCcpwN6z1NZu9XvMHrXn1tdy2txiulsrua+wAhbivMq4a2qZ7FLNeVcstzcScHgV0/h3w99vkDuDtqv4Y8IzXJEkiGvR7ayj0e22ADdXkVpKGxFfHznHTQoPpsVsmMbVqhpXiT+ydVEcn3CeKu3d0ZmNcT4q+S43g/MK82KVeXKzwKidTc+qPCdjZeJ9LGQGytZvij4MQXiuY49rc9q4j4FePgsMdtKQpj+XDd6+ntOu4NStBImGbFfBZjLFZdXbp7HBiaMqWklofFvi74HvFI+INtebal8JNSgJ8pCfQV+hGsaBBergxisFvh7Y3BwYxXfheK61GKVRHn/AFejUd3ofn3/AMIXeWcxS5gdcVP/AGbFbJX2V4/+FFuumyPHAN30r5M8YabNpOpT25G3k19zlubxzON1oe1gstoy95anNecjSEZ+aplQlelVLO2zd5rb8jivdqNQsfU4LCWi7IzoLZppwAK6mTRGt9O3lO1J4e0kTTISO9df4lhW20jYo2tispNtXPco0VTTuZHgO3/0wcfKBXosylErgvh7zePXo9/ENlbJXjcqnZJGM8wz0rP1t9umyuKtTRkOaoa7n+ynrKWxuknqcNoMW/Vh9a9TjGIU+leYeG0L6uPrXq6R7kGPSpZhS1IEQ7q5zxxxCM11ka7WGa5Px99xfrWDR1RdmM+HUO6bOO9dR4/OzSn/AN2sj4bQAjOOprT+JTeVprjG75axq9BSd5o8d8ItnW3x/fr3GZgf7OH/AE0SvCvCL7NXk/369zUbp9LH/TRK7n8St5HBL+E2vM+y/hmdulR/7orp5GzIa5f4arjSI/pXTufmJrpzpv3I+R+C1re3k/MSioyc0lfFSigJwc08HNQq2afurncVcCVW7VKDiq27FSI/y1i4lInBO6pFPeq4Oacr81g4tjLK9KeH+aq6vuNSL1rFxEywH3NTlaoAaer4XpWTiKxPuqQPxVdT0NPrJrUROj/NTt9VwcUqPzUOKAsh/mp2/wBmqDfRvqHHsBa3fLS7qr7hto3VDjcC15hWjzTVelBxS5UgJ1JFLuNQ76N9S4oCbeKN4qHfSb6lQAtfaKXePSqm+jzDUukBb3LSGRRVbzfak3isvZdx2LDPmk3VB5ntQXqFBoaRJupjP7VFuprPVKIyR35qN3+ao3b5qYz7RVKNwHO9MLfNUbSUwvuarUWapJExPHSoi/BqMnFMMlWo9wHluaid+vFMc/NUTv1quXyAcx71C7UjNUMr9RVqLRYSvUTNQzVE5q1HuVFIRzuqInFOaonarUSxj1G77aUnNRO9XysBr1GTmlbpUb1cYsCNulQu9SVC3StVEaGNUJOamaoG4rRIobTKVutNJxWlgIm6U2lbrTGbFOzGmNk6ikpF6UnSqUR82o6im7qQdqrlQ29NB461LUVKjbapIgkpQM0lKDiqswHUqA9aSnIe1S0BIvWnpUdPqHG4mToakHWoEapVqXHQknR6mTqKrxdRUwOahxaAnHWpUbFQJ9wVIlZNAWEbNSI22q8Zy1TJUONgLKtuqwlVEbNSocVm4oC2jfLUwOKqo1TA5qHFmRa38fdqZHqoDmpAdtZ8omXVapkcAVS3VMjhqlwvsSW0f2qTfVMHNPRzWfs7EtNltHqWNt1Vhy1XLRK68Ph3WnZGMpcqLUC8ZNPebsKheYIMDvTYcvX06h7OKpwOHV6stwLmpjNsFQbtgqF3JaqklShotSeVyepaV99OqujhFpfOrC943e4+XsS06PrUCtmpAMVzqm07lNlpKHbdVbeelTJ0rsivarlRnJ8pLGDup7zYqJpdgqqzlzVzlGlHkjuRFOTuyd5i7U9WxUKfKaimuMHFcdvZr2lQ0td2RYmuOcCoBMe9Vt5ajca8ipiJTqcz2R1KmoxsasMocYqWsqG4I4zVmK43CvqMJXjUgjzqlOSd0SSnBqPeaY7bmNR1u4q+g+hOZAgqvNc8GoJ5TmqrMTXmYjGOlojenTu7sle4LVDSM2KjrxG51pXZ2q0R7jNOqJjlaGm+XArrhTjSV5EuTeiHeYBUTyFqTJNCoBW69pV0hohe6txuN/Wn0Un3q76OFhEzlUvoNJxUbyfL/dpJn2Cs+aYuTWlWqqSsgjHmRPJc4FUJp2dqKgbrXkVK86jO2MEkNdqilp5b5agesFBtmgx2xUVOqNutbKFrXKuOjlKMKu+cGFZ6KS9Wei17+C5lHU46qTY2brUTdKU9aaTmvQsrmJDL96oJKncfMaguKGkhoydQG5SazoB+9rXvuRVC0ti0hNcE43qqx2wlaNmaCfKlV5flNXwnyVRuVKmva5eWJwLWRA43VERml8za9KzhhUJp9TVpoavSq18RirOQveq8wD5rSTtGyJile5z80Rdiaqum2tt4BVG5hryZQaPVhUurIzmXNMIxVhk5p8Vt5rVnFXdjouktSuls0mK07GzKVYtrMBRVxcQrXq0KCT5meZXrtrliDoEiqk7mrsz/ACVRlIzXZUdloccU2SquVFOAqGKTB5qwjq4yDWUZJltNE1vUF7LhcVIDiql0henUqcsbIinG8lcy5GLvk037tWHt8VH5deBNO92e5FpIYBmnU7YaVVxWRd0SL0qW25eoU+bitSwtfmFa06bnKyMKk+VXbNC1iKgcU27Q1cEflIKa8QfrXtulanynjqpeXMzFb5TSrWlNYgrxVI2zL2rxKlGcWenCrGSRNZEiXFaM0YdeapWluVbNabr+6rsw1NuD5jjrO0vdK/nCFfpVJ5i7Ut4Tkiqynaa460m3y9jqpxVrstRXTR1oW94HbBrGXl6kVsGs4VpRHKkpM3sg0/8AhrHhvGSr8V2JFFd8KqmckqbiTtEHppLQ/wC7TqKcqSeqI5ujHC+qSK6BqpJDnJFUyDE1YTqVKT1NFTjPY3DIH6UqLlqzrO4L1qL0rvoyVRXZz1E4aD+lV3mpzv1FZ11cbadeooImlDmLIuQTVjcJBxWAztnOavWt12rjo4lOVpG9Sjyq6LtRq/lPUv3wCKjmTvXqtX1ic67MsPtmTNY95Z9SlaCOUFRzOKitCNaOu5VOThLQweQ1WbW8Ktg1JeW3cVn14LhOhO6PTXLVjqbJ2TLVB1MD1HbXhSrr7Z0613xaqq/U5WnTdnsJHcBcU6WISjNUpFMD1Pbz5WuqnO/uyJlH7USJyYuMVDJiTpV2ZBKmRVBY2jelUptBCRGYyKbyjVaK/LVWY/NWDgo6o3T5nYUTA5FV7hDjIp7etTjDrQry0Y37uqGWkh2gGn3Fv5vSo3GzpSwTBmwTW8XZcsjCSd+ZFTJjerDos8VOu4f7tVonMT800uV8r2Bu+qMy5tzG3SoB81btzAJk/vVjSReWWFctak4O6O6lU5lbqV2+81NP3amZc0xl2isFHudVyOmFKmpNtWF0RbKayYqbbSU0iLsg20lTsuajrRK4XZFg0U/bSU1HuF2RsuadSkUtUDbZ5N4OYf2PFW9HL8/Fc54TBGjwZ7gVuwfM9fSJ2SP2hq70KOtuM1BC22EUutffqCJgkKVLeoja0iQ7+tcb8ToTeWziur0ojD81heIYhfO8Z+alPWI0rvU8T8OaJs1flOrV6Frvg0Npu8R9qdbaElteo+O9d2I1m03YRu4xWUVf4jOMI01ZLc+ak8IzXGoEAfJur1Pwh4AWMR7k3V1ln4Vh8wSFB1rsNOsEgQYHygV5OJrTvyI+YrUIRqtoqW2lw6RaHgdK5PWL/e5CGtTxb4gSHMaP061yMVwbly+a8iq3Y5as09Cdm8qIua4nxDeCaciul1e/WG3xmuDvLnzpyS1XhabvzHVhaSk+aRseHNQm0i6juYjt2dfevqX4V/ENNQt4wZAr4AK18kwXGFXFdD4T8VzaBqSSIT5RIyK5sxwKxcGmtT1cThY4mjypan3ok63MYkSno2xwa83+HfjeLVrNPnDZAr0BZl6ivynF4N0ZuMj8+q0pUZuMixq0K3unSIR1Wvi74++GDYagblBtUtya+z4ZQ+RnrXiPx+8I/wBpaTOwTcwUmva4eqvDYhR6M9jLa6hOzPj7TYS8nSut0rRJbxhgfLUXhXw81xebJE+4SCtesafpUNlD0C8V+xOLqWfQ/Q8OlThfuYujaClmgJG2qvjtFi035a6Rrj97gYrlfHsn+g8nrTkklY1lK+pnfDhSbwkGvSbnLLXnHw1/15r0e5zg1ql7phB3RhzptlrM8TALpMn94Ctw229xWL4ywmlkfxYrGWx0RaOE8JEtqvTdzXrCNuTjuBXlPg/5tT/GvWY8FB9KhrQwpbCRferj/Hh3Fa7KIEvXFeOvldPes3sdS1ZtfDp/KhFWPiPIWsH+lVPh6geEGp/iQSLCT/drlqXbRP2rnkvhIb9Wf/rpXuFuCbzSx91vMTFeHeEedYI/6aV7xZwltR0r/fWu9/HFehwydqEn6n2T8OkA0iP/AHRW/N8r1i/D/wD5BKf7oramP71q7M6j8B+A1HevL1IycUm6k60V8dKJomh9OVsVFSg4rBwGT05elQK1P37qylEpE26nq20VBTgc1g46jLKGpFfiqm6pA+0Vk4gWQ/NSBuaqq3FPDd6xcLAWMmpFfiqwfmn7qhxEyyG707dVZWG2lBrNxuKxY3U5etQB9q0u+ocLBYm3U6oqXdUNdgSJt9LvqAGgGsuUbRPvo31AzFaN1HL5CsT76Tzah3UA0cvkFibfS76hoyKOUdibfSeZ7VDuo3VnysZPvpN9Q7qa0mO1TyPsBLuprNUW+mO9TyWAkdzmo3JamnrTWbirUWjSyDdTC/NNZ+KZup8rGOZqjY96QvzTC3enZgBbvTGag96ic9RVJdykI7dRUXdqVutRudtWkxiP92oiaHamP92r5S4jG+8ajbpTiaY3WrSRQyT7pqFmp5GGNRt0q1FgMZsVE3SpH6VETmrSAiJzUTU9ulMatEncCN6jans2ajq+Uq41utQk7qlqKqURjW61G9KzYplWk7gI3Sm0rdaSrswCiiiizAKfTKfVKImPT7tOqNVzUlXYkVetOX7wplPX7wqWh3JaVfu0lKnSk0rCJE+WpUO6o0+9Uo61kwJF6VLH90VEvSpU+4KiSAmRugqVelQp1FSjrWbi0BKjYqVKgBxUydBUNASrUyfdqBKlQ9qlolssI2akBqEHFSL0qHFol2LCfeqUHNVl61Kp3cVk0ImBxUyPVcHNLSasQW0epVaq47VNCm81cabnKyBtIuW6lmq9v8tarptjSmsxZq+jo0VRhZbnnSbmyYP5pq2uIkqtD8gpJpd3ArpilCPM9zLfRE5uM1JVGP7wqbzgawjNP3pF8vYlZqUHFQr95alrB0m3dFaImR+1P39qr9qfF96toJyfKZPRXJ1+Y1K83lrUDyiJarPNk10ztRjpuZpOWr2LDTbmzShu9Qx8c0rSZrmhT97ml1NHZaImd+Diq7dKsInFV3X56nFYWU4XCE0mNpGbFOZSKid+1eM8JOKu0dKmnoKHy1TRudtVhy1TZ2JXXg6bi+dsipZqyLS/NSfdWqi3PNT+aHUV79OUKi0OOUWiOX56qSccVcfrUEsQIrir4RVNUbU6ltGVd1GRSyxFVqFlzXmeznSly2OpNSHMxopUU1JXVSwrk+aoZyml7sRAoWhulNZxUE1yEFeg+WlEzSctifjvT6z0uDuGTVoSBhW2HqRm7Ezi4jbgA1QuLf5a0JvWq7da1q4eM9wjJxMmZClQ1qTQhqr/AGX615csBK90dirIo7D6VXk+VWzWuYQBWbeJWlTCckLoFVuypsLdKT7OzVetkDVZ8ldprooYFTjzMipX5XZGckeyklfnFWyAqmsy5kwxFd/KqEbGSk6juSbc1E/Gaeku4A0yatE1KN0F2nZkEr96zbi8KtV+4Py1iycua4cROS0R1UknqyTzvOerMMeO1RQRjrU7yADArbDQVuaQqj6IPMqpcsWp7uRUDE12yqXVjFQadyoVZmqKZWWr22oZE3VzuCaOhNlLcabVtkFMcDHSmotdQbuV9gao5LcbTxVqmHvTsCbRkT2h64ogXZ2rTKhqhKCo9mk7o19o3oxFlNMM5apNgppUNW6nJKxlyoiaYmjyt1OWIU6nzN7hYjeEYqBQyNVujYKjToNDVLGlb5hTtgWlVaHfqTYrTRHFVGUrwa1CDVSaPGeKwqw0ujenN3syqoJqVLZ3qa0jVjWpFEi1lSocz1LqVuVFODTvmHy1rW9uIgKYqgNU2cLXrUqUKep5lSo5jpHFNRc85qN270RPuNOcrsUY6XLFO8oO1NqSNvmpKCejE5diSG3CVHdvsqfcB3rK1C5oqpUoXQU06kircPlqjplFfOt3d2ezFWVh9ORugpgOacvWs7FElT25O8VBU1t80grWKu0RJq1mbMIJSjcM4oDbIarxjL1670SR5Wt3cs0x4RL1p7cUgNTKN9yk2tUMjj8lqvRuKq0qtg1dJez2Jk+YkuXFY08xL1fuZ9wNZiffrz8U+aVjqoqy1FZsUu/ZginPDxkVDXHy8p1aNGlaXmepq35vmisEPg1o2N0G4r0cNXd+WRx1aWl4l2qt8rBflq27io3AlFetOPMrI5IvldzJlujs5qmZA3StG8s+rgVmOhQkV4daE1K0j06UovYY3WrFvdlDiq1FZxbi7o2aUtGa7gTR1Sf9y1R290UbFXHAmix616cWqiutzicXTdh1vNv/AN2lmiDDIqhzC+2rkFx5vyV00pprlkRJWd0VXkKHFMceZVy5g3LxVeMY3VjKL5rDjJPYh8vFJvK1PIOM1UJ3Vk422NV724/dv/3qqHdHNnNTRLippUBpxTktQ20HxuJUxVa5hAakZ/KerCssif7VdKXMrMx1TuVraQrwflqK9tN/I+aiWIxtmpoZt67KSV1ySLvZ80TEZSGwRSMNwq/fW23kVS7VwSpuErM7qclJXI/Ko8qn0VBoR43NSMtSKu0011xVgRkYpKfSbaav0Fci2U2paK0C5Dto21Ky5oZc0CueLeGZQNHiGf4RWpaTN5lYOhzH+zI/oK1LOXcRX0Cloft6RX1y5JmA9qZDIFgAqLWSDcY96a5IhT6Uk9WQ0kbemNtiasa8c/bSvvWrpn/Hm1Ysp3Xjn3pt6IaIrk7Jhhetb1hkwjisC5/4+RXRae4EIFZ3UU2zKrJRjcvwr83+1TNa1ZdLsHOdrkUpuFhiLn7oryP4l+NBACA3zGvGcXVnZHyOKxCp3nJlXVdWl1LUsIdy7quvci0g/wBrFcl4VvPPHmvnnmrmrX+4HB21lUpNy5Tz8EpYmXO9itq+rNMTisfzvU1WvLwJk5qkt5vNejSo2jofRe0jTtCJsJNzmr1tKGIrBgua0ra55rOrTaR69CZ6p8N/GEmj3iQO52545r6i8KeIk1C1QB92AK+ILS8KMpztr2r4W+PPLdIpJN2K+OzXAKrHmS1PNzTL1Wh7WO59NpOUIOazPGempqumvkZyKrafqy38AcGtWGUXFoYz82K+OoRdKtG/c+HhelM+bX8HjR9blYJtR2yKu30O2E16R4x0dFHmbOled38wRCK/Z8M06UWfo2DrutRicpcM0VwRXKeOpibZK624XdMcfNXE+PMpFRM9SVuRl74afM9ei3DjFecfDP5ga9GlQnpVpuxzUneCZV5/hrmvGoZtPJPpXVAYrlvHMpXTz9KzqaI6EcX4JT/iafjXqhb5RXmHgZd2pV6kUGBSfwkUyJX2Vw3jeXfcCu8SEVwXjTatzgVzSbOqNrnQ/D//AI9xT/iRKPsEn0pngBD5INRfEv8A483rCfxKxEtzzPwRhtXBzj95Xvlhh9W00D++tfPfgc41Qf79fQOh/vPEOlf3d4r0nb2sYvyPMqf7tJrzPs7wIgGkD/dFacx+cj3qh4LGzSR7CrszZc13519j0PwOTvWl6kZ60UUzdtNfHySNVuPpytTaKwkWOp6tUe6lrBoCXfRvqPdS7qycSkTI/wAtPVqrZ5p4fLVk49hk+6pEPaoAcU6snG4FjPvT6qg4p6vgVi0BYV8CnjpVZH56U9H2tWYFjdRuqPzKcDmpabAk3fLRk0ymuStZPQCwDineZ/s1U84jrSrNUNAWvM/2aPNqvvo30JATA4p3mf7NV99G+qsgJFo3VHvoZqLICTeaN1R7s01nxUWY0myXe3rTcmovNPpTN1S42KUe5OzmmGXPaot9M8zd2pWTHZExkNMZuKjaTjpUefeq5RkvmUxn+aoyc00t1NHKBIX+Wm7qiL7qYTmjkZSRI7dRUZOaaz81GX+arUdBjz1qF+podu9Qu9axjoAO1MakZqbuo5WNOwrdKhZu1OZsVETmqS0LuhKjZsU4nNRs2atIY1mqF2zUhOahP3quwDSc0ynU2qSAgamN1p7UxutaKwEcvao261JL2phGaY0MIzUdS1Gy4qop3uUR0UrdaSrAKKKKACn01etOq1qSx6fdp1NT7tOqrMQ+hfvCkBzSr94VIEtOXpTacDmpaAkHWpR1qFWqUHNQ49gJB1qVD2qFWqRetZtATo23BqUN3qBetPXrUtCuicdqlQ9qgBxTwcVm0S5diwvWnr0qIdKevSkSWF+UU9W21XVttSg5pNXAsq1OqurbakSWsnFgWd/y9Kk3VWVqdu3VXKkQWwc1oWi7VJNULOLKg1daXyxivYwdBJe1kclWWtid5u1SwJt61Rjy7irnmeUK9GC5pc7Od6OyJzNTQc1UZyxqVJBtrLn55CUWkTO+aTdUYk30+ueUOd6FXa3JEcVOHGKqe9KspZq3hdWQm7ltUz3qcEIKgD4WoZZ93FdbSox5mZ25iaSQu2KIl281BHytSPNsGK4n/wA/Jmm+kSSa42riokm75quzkmlRctXB7apVq2gjVRUV7xd+2VNE+9qqC36VdhAGRX0GFoYibvUWhx1HFfCSEZqndDYuatt1qhdSlmPFaYqjyw1RnTbchqHpTZuq0+2WpWiWuKnl9WdNWOmVRJleIHINTb/Y07IQVBJIOtXGisOrENqZZ3hhSM2Kzjc8mnLMXFVCvGWiE6bWrJpZc5FQ0b6QmqcU9WNaC0xpQtMe4AFUnm31z1aipo0jC5NNcnpVZ3pGbFMrzJTlUd2dSSih2+pIZjuqvupuSK2oydOVwkk9Ga6y7qhfnNQwzNilklZq+gjLmjc4WmmMprNinVG/3lppARnvVa4qxK4VaozXOc81nU5bWZpAkjOGoZylVo5vnqaVg61pQmnGyFNa3YhmLKayr5un1q83SqF0ayxGsWaU1Z6BC9SN8wNVYvu1Jk4zToO8bMqpHXQguX6jFZhgYkmtZh1FQlBmlUoqbuy4TcUVYkIFKRipm9KYUKirjTcVZA5X1ImqE4yan2/NTvJDLWsabkS523KR+9TXQkVoeSFFNKA1rGg2T7UypiYxUSgvVy/QAVn2P365p3hUUWdMWpR5ix9mJpq2vNX8j+7RXcqKscjqszTa1DJbhDWxgVQvGxJSqUowjcqFRtldLXK0v2M1btvmFT7BVQoxlG4SqSUrGS1kTTfsbela20elMKAVf1eKJ9rIyGiZT0qvM5Sr8v3qoXlefVXJsdlP3rDBcbasxzB6o1ZseZK56cm3Y6KkUldFsjFI8X/AqlZQi5pVXJrs5U1Y5LlVbYL0FPUMtWtpqPeFqHT5dg5kxgkIqxFODUaoHXNO8vFNORLUR2CaFYoaF+XFK7bxVNNakpLYswyh6nrMTKGrKyErVRq9xOn2Hz3Py1lSuzMa0JeRiqk68VxV3KZ00Uosh7UL1o+6tKvSvNaO1NMcoyaMfNigdakpWARRtFWrKMl81XUbiBWrZw7FrroU3ORzVZJImcbUpI32Us0oCms6Wfc2BXbUqeyehyQg5k9zdBmpYJi1Z571dsehrhhUlOZ1OMYxLzfcopsziIU2KUSV6V0nynHZ2GTx7lrOdWjatNWwajmiE3auarR51dbm1OVnZlaGYUssW7p96q0iGNqlgnrkW/LI6HH7SIOVoV/KOasTJvXIqiQUapcJRZS1Ni0utwq0vzLXOwzGJxite0vRgc17OFrp6TOKtTa1iXXUBDmsO8x82KuXd+B3rIkcyZJNTjKsZWjEvDwkncbupKKYz7TXlWO9XsObpVi2uCmAaqbzVm2Qmt6Sle6Iqbal2QCdMVTRmhfFWATC1JcIHGa73G+pxJssJOCuKimjIGaqxSmI4q6HDpWkJKorPchxcXdFJZuopmBU1xBg5FCncKycHezNVLsQEc0wy7DinPwzCoZRuNRdx0RaV9x1x844ptrKU4qSP5lxSeWE5FXFNPmJe1iWaMSJms8gxyVct5xupLiEsTW7XMroyi0nZicTR4rKuYTGauwykPipbqPzkyKiUfaR8zSMnTlZbGTnatNp+CnFN21wW5dGegnpcSkZc0tFIENfoKZT3plUgsFNIxTqaRirEJRTm6U2gDwPR1xpUX+6K0LFwz9azdOb/iXJ7CrGnPXt31sfuaTG6q265BpsspVOtM1Li5H1pkzBQKdzKXQ27Kc/YXrESVvtT/Wr1tIFsXNZMMwed/rQ30RaiT3Dfvx7muks5MIlcupLzBTWvcXosbbJ9K5q0+WNjx8bU5YWRS8YeJl02zkGelfOHijxAdbv3P8ACDXcfELWXvC8SP1zXmv2Pa3IrbBUklzy3PzXMK0qsvZx2Ow8N3Pk2ygntmk1jV13kA1gx3r26cHoKx5ruW5uuT8vpWiwvNUcmethqjw1GMerNi6u/MSobR8uaryf6vNSWDkvXRyqMdD04S5qsbmovSp4pyi9agXO2lfoa5Wk9Ge3zuOsTVtNS+YbzXR6Pq72VzHLGehrzlpWifg1o2GsFG5Nc1XC8y0Ko45L3Z7M+wvhp42W/tIg8nzV7HpcwlYFD1r4Z8GeMH0e9SRHPlE8rX1H4A8ax6lBH84r87zTL5UZe0ieJmWDipe2p7HYeLbbzLeQAdq8N1VXheRCejGvoXUEW8sg47ivC/G1sLa/k9819Pk2I9tQSlujsyepZODOTTDPXF/ELAFdtbw7iS1cH8RTjAr3HqfVv4WXvho9eks25fvV5n8N3+THqa9F31RlT0gh5GK4z4gOEs67HdXDfEJtttxWc2jRdTnvAsu2/wA+9elyXDPXmngBP9Jya9NkQAVE7paDpW5EOiz1NcD4zy9/ivQo2Gw1534wcHUeK52dEVqdZ4JmEVqn0rP+Jcwks3q54JH+iDI9Ko/EkAWb/Ssf+XiE0rs8x8Df8hL/AIHX0D4XUv4k0sH5eRXz/wCCRt1If79fQHhGUSeK9Mr0kr14+qPJqu2Em12Z9reERjR/wqxK3zmqfhZtukf8BqZ2y1d+dP3oLyPwP7cvUXeaaOlMbpS18hJNm6THU/zDUVGTWLRZLvp9V8mjJrJp3AsZNLuqBWp3m1k0xon3U6oFO7mnZNZNFEyuRTg+41AG+alyKzcQLGRT6rKdvNP31i4gTK1CsahV/mqQHFQ4gSCQinrcVA3WkqeRl8pdWcYp2fMrNLmlE7ItTZCszRMW7vUbLVZLzFWFmVqmwrMWjPvSZHY1HUWZSj3Jt4o3iq7daTPvRZjsizvFG8VWz70M1RYLIseavrR5gqpkU13NVysaSRdZqYzVU80rSfaTUNW3QFqmMxqFZ6XzhS5QHEmmeYaDKGpjdKYCmU4pu6mt0ph4WqsxoeW+aml+KiLZam5NUolDy5xTMmmF/mqNjuNXy+QD3btUbNSF6YTiqSsAp70hOKjd+KYzVXLcBSeTTW6Um6mk0cjAGbFRE4oJxTGbFOzNFe2oknSo26U4vuphOapIYlRs2KczVETmrsAjNTCM05qY3WmkAlRU9mxTKpIBlNZc06irAiopz9abQAUxVp9FVYAooqRflq1uAifdp1FFWAoGacv3hTKcDmoadwJqVetRBitOBxRysCZakVq5vxn488P/AA60c6p4i1SHS7Xnyw/Ms59I0HLGvGtA/aQ0X4n3Guxz/EO2+Del6eiSW9zeWKXl5qAJOSAchSv/ADzQE16eFy2vitYx07nJUxNOk7SZ9GZNSL0r5b+CP7Xtlqmqf8I340vxLL57xWXidoxDFdrnCGZP+WRNfUSn5QRhlIBDKcgg9wRXNjMDWwc+Wovn0Y6VeNZXgydPu1IDtqsp71Kp715bTsalgGng5qBWqRKhoCcHbUqtUAOKkRqjlAmVqeDiogcUu6jlAsA5p9V1bbUoOaLMCzUluDIagR91XbZdozXRh6XtJ2ZjOXKrlyFfJjqNi0xqN5uwqW3iBOc17js5KnHY4/7zLaNgc015s1DNOKihOeTVTmovkRCTerLq9aY7nctMaZaanzGsJxUti0WN/wAwzVhHBzVajlVqYXp6iaTLYfNSRnaarQNU0k21K7oJJczMXvZD5p+oqJHLmq+TIxzVkYRK53+8ld7FpcqJTJsFVZJSzGopJ85qJ5gFrysVW5/cjsb042V2W4WLnFWJ7tLCEuaqWU24E1keIVuLwlEPy19PlOEjGn7RrUFFVKnK3oZOv/FC309ygyzAn7tYVp8dbETiOVzB/wBdBiums/BNo0e+dA7PWbr3wu0zU0IEUe7HpX0FqiV0e3QlgF+7qJ37nS6N8QrLVEGJ0at6O+gn+cP1r5u1L4Xax4duTPpF3Iqg58tiSK09G17xXDiCe2P+9msnJS0qxN6+U4eovaUaiPbNV11LPAT7xNXNHvWvEya4HQNIv9SkSW8zur0W1t1s7YRit7qMb9D5/E0qVBcqd2SytjNZs0hzU08201W6ivkMY3UbUTkpJLViIhqwi4XFIihaVmxWFCioK7KlK71HVBNPszTbibaMCqDuXbmirV5dEOMEyR3JOajopCcVxWctWdS0VhaZT6jJxT5LCuhN1HU0+KIv1FTJbc120sPKTujKVRIfENwpu7NPcYSqjzjdXqNKCSZyp8xO33TUB71Isu8VE/yVpZWvECndMRWcSSx5q9dfxVnj7zV5eIvzHXTaE5p6XJbigRk0oQLVUqco6ouTixWdmqF1zStIqiq0s5Y8VcpJbkRTvdDj3pM80xJS1DttpxncbTW5JsJo8k96khw61JXr0oxlG5ySk07FbyhTSgwank+/UbLW/KrGd3fUzm+V6nX5uaguVO+nrMsEJL/dow8G5tHRNXScSQjFRLcRk431xHjPx9b6JA7mTao965XwR8SX8T37+Sh8rPDsOtd75ISsenSyutUout0R6tqC8Vjw/LcGtgnzrQOax5Pklrx8bFRmmjnoxsnE14/nSpCSFqvZyhkq1XVSalFNnFONpWI2XvWbqP3mrUcjZWRqL/NWGJlaBpRTciSxk4q7WXZSYbmtPeGWjDVLwsFWLUri1DL92pN26qt9MApFdE6iSuZRTbKMh+aqVz3q2Dmqs3+srx6kro9SkrPQr1csEIFQ1oWcR2jisaMbzNK0rRJH60L0px60xztXgV6TtHU4CaPniobqMqeKjVzvFWwmRyai6qKwNcmrI7VS3Bq39npI4wKnXpXRTppKzMJyu7kHk7e1NwatbVoKCrdK+xKqvqU2QNzTQhWrjR+tM8vbXLKm10N1UuQ7c1WuEK1cZaimXIrCpC6NoS94oN81C9KmSHJqwtqC1cCoym7I6XUUdykFy1PSFmfitBLMelWYrZUFdMcDN6mUsSloiK2tMYq8oCLijCotIzZr06dKNJWOBzc3dle4Qmsx12NitnaDwaqXNqTXHWoSmuZHTRqKLsyhVvT+tQtbOKt2kO0CuSlRnGd2jonOLiLdZIotoStTTdarvOEH+1XRNKE+aRzxfMrIlZxuNNIzVJrhi2asRXAYCpjVTdmW6bSHyxLIOR81UZYHhY1o010DjBqqlJVBRm1oUoZi3Bp81sHqOaExNkVJbTA8Vzxa+GZtr8USg6FTSK5HStK5tg/SqDoUOKmdNwfkaRkpEbOzd6ZT260lYW1Nla2gzndihoWNT20e96vGHiu+jQ9ormFSryOxlLbOa0baHYgNSRRgGrOPlNejSwqjqcVSs56GVdTYamW0+WxUl5ak81mljHJXNV5qc79DopxU46F+4i4yBTYZjE2akgmDpg1FcRmJciquvjiTbXlkXv8AXIDVSb921FtPViaMTIHrVvnjdGXwuzKX+uprx/NUiJsOKc9YOPc2UiH7gozvFNZ802PhqSeoyAvsmq9E4mSo3iBpqfumreEWmRJXRHcR7W4FPt3yuDVmVBNHkVQdfKcU5JxfMiU7qzGX1vt5AqiM1ucTRVlTweU5rmrR+0jopT+zIg202pNopK5DqIpOtMqfbRtpq/QdyCkIzUoULSbK0EREYpdtOIxTtlAHzzp4/wCJbHn+7U2ntjNFmA2nJx2qOI7DXsXSZ+6xKt/J/pIIPeldz0+7xVa+lDXQ+tLvJlFUmZtJmymfsHPpWJbkCZ/rXRLAf7P/AArnR802KmTd1YtNJFqF9rgmsHxh4g8uE/P0Famr77SHLgoo/iavK/E2oS31yUGWWuSSdSpZnxOZVpTk4QMbUr0zTO7HrWc582neTJLchK6Ox8N+ag+X5jXoJqmkefg8tnWlzWOXlQiImsmHL3XFeh3/AIZZLYnZXKaVpTzasYyvQ10U6qabZ1YrBThKEWhlzbv9mra8K6Gbv58bs1sapoHlWYbFbngOyVigrnlWvGx61DBWqx5zMn8NsONhrJ1LSzBGcCvZn0mN8nZurjvF2lLHDwK572e57NXDQcW4nlQT58Go5o9hyK1U012lc4ptzp7jtXWpo+adCXQj0zVDGQHNet/DjxydNuY43f5TXkMOmy9asw3r2Eoz94Vw4rDwxMbHTTvGDhUXun6A+D/EUes6VsLhmxXA/E+zKHzAK84+CvxKVJBbTS/NXr/il4tY084wxI4r5nCUXg68qb6mNCmqFZSjszyiCZlU1598QXLSnNeli12Zz94GvMfiJ8kxr6NvVH1VSS9m2jb+HCbYM13Uj8Vwfw+n2W2M9q7MybxVszp/AidJvmriPiJITCB7muwWYCuH+IMhZODWU7XSNlomzN8A/wCuz6V6P856mvP/AIegbzxXoLyBMfSlUFQV4JioxUV554okJ1Jq9Ehj3xZrzrxUuNQIrl6nUtLnV+ELnZajHpVH4jy77Q07wrvECVW+IS4tqxetRA9mzg/BA3aiP9+vffBsOPFumV4F4F+TUB/v19B+BpN/i3T69dfx4eqPGrvlwk/Rn2R4a+XSl/3ambCsar6BxpQ+lSPjca7M41nH0PwZL3peojNuo4prNRXyrTNU2OpQ3GKZRWTRY6lVsCmUZNZuIEm/2pyncKi3UmTWTQE+6nq22q6tTt5rJossbzSqctVcOc0/fWVgJ91Lk1DSh9tZuIEwNG81Fv8ApRv+lHKgJ1lx3pd++q+80rNxWbiuhqWKKiD/AC05WrFoBdlIuR3pd9IzbqjluA8SstP801DSE1NgLPmrRvHpVeiiwE/FN3+1QqRSeZu9KFC4EpO6mt1pnmCjfRYBx6U09aZ55pPNosBJTCdtJvNMZsVPKA7eaTzD60wnFMLlhVWHYl+0UjPmoabk0JWET8GmO3UVHk0hOKuzLFPWmM1Iz8VGX+WqUQHM+01GSS1Jn3poOKrlQCk4prNTWams24UJWAGbtSUUzIppAtxGbFR0N95qaTmmap3ButMZqGao2bNCQCE5prUE00nFaJALTKKY9NIBtN3U6mVVgCmPTSd1FVYAopCcU2nZgPoplFFmA+iiiqSAdvNOU7hUdP28Yq7AOopioM1558V/jl4Y+Etu8eo3Av8AWSuYdHtXBlPoXPSJfc100sPUxElGkrsyqVI043kz0Sa4S2hknlkjgt4lLyzSuESMDuzHgCvnT4sfth6doIn07wPHDq96MhtXuQTax/8AXNespr5x+LHx88R/FW4KalcC30sHMWkWZIt4/du7t7mvNJrt7gl3NfcYDI402qlfV9j5rFZm37tPbubvi3xrqvjLV59T1jUbnVNRlPz3Nycn6KOigegrniTK2TRu3Uq9K+xhTjBKMVZI8KU3J3kxFbtXu3wN/ao1/wCFQg0vUvM8QeFxx9jkf/SLYesDnt/smvC6P4s1liMNSxMOSpG6NKVaVGSnBn6veBvHmgfEjQU1jw5qMWo2Z4YLxJA392ROqmuiDd6/KLwL8Qdf+G+vR6x4e1GTTrwfe28xzr/dkToy193/AAN/al0D4riDS9U8rw/4qI/49GOLe7PrCx7/APTM1+bZlkdXDt1KPvR/FH1GFzCNb3ZaM9zSpF61ApI4NPVq+TcbHrFinq1VwdtSA1lZgTK2KlBzVcHNPR6XIwLC9KfUKkU5OSKSTbsS2XbZN5q+7+WlV4MRJTTJvevbpU1Sp+ZxylzOzJ4cu+auFxEKqQrtXNMmuTmuiKVOHM9zN6lhiGNKx2ioUl9advD1m7SVxpWFBPrU8J25quv1p9YxTRbaZc80U9PnqiCc1ehbC10U05uzMJXRY3hEFVpJt7VDcXHNLDmiq3P92hpW1ZaiO3mop7nkAVFPNs4FQD53ya5KsnZU4lxin7zJW6VDOflqem+SZGJrm+qt7GqmmhNOn2HBrTLxvzxVH7Nsp2xmr6nD15UaagkcktZcyK97cSuSsVTad5g/1lSSulrEXOOlcR4k+KOn6FJsllVWr2KHMlz1GdFDCVMVK1NXPRpLKGSLkCqK6VbiXOwVyvhj4kWeu8RTq+f7prs9wli3g1vOatzR1CvRxGElyzuiWERQLwKilvBng1UmuCnFV1YyGvmcZi5yfLE5owv70i5vJbPrUlRJSlworihT6yG32JFXdUq9Kq/aB2NTCYYrrp2k7GMrojkQPmq7wVaambqmWHjJ6lKo4lIxkNQkJLVbIzQMLS+pxuW6raI/JAFV5lCtVqU5xVeTpWk6KtZEKb3JoO1T8VRhfDCpi5rrorljYynqx0zqwrLueGzVlnJqC5+7msq6Uka0tGNhmqZutZsTtmrO8dzU0H7tmaTWoydN2arbBU00wqF2NTKMW7jjohksoRaqyXBK1Z2Gqs6gVhUUuhrFq5Wc0zdtpzdaY3WuCSd7nUvMN2DmpThkqs5p8bl2ropJyfKZzta5YtnIarbLVKeZLSIu5C1x2rfEu002TY8or6mhQVOFpsyp4Wripfu0d24FRHvXN+H/ABnbazwkoeujuJFjjLiulUU1dGNXD1KEuWorMrXPlwoXc151408bR6ZbyBDufHAWtXxNrFzIDFECtc3p/gmTUrrzbsFsn+Kla2kT38Bh6VFKtWfyPM/+EX1Tx/fiW8LpZ7uI/WvYvBngODQ44wihFFdJpugwadGAIwtXmfYOMLWS5aL5nqzbG5rKrH2VLSPkMvNkMWxKw5fmateYFxVdbQbq8jGOVed4niUpKK1K1tIRxV5Zi/FNFoBSZw1TT5oRsxSam7oe5OKz7mNnOa0MimmNWrScfaKzFF8rM1Ldw1XUzs61KEWoJX8uojT9nqVKXOx+4+tVLsOWqwkoK0rLuNW1zqxC917FER4Sqr/erQufkWs+T7xrirLl0R1Ury1QxPvVq2iFBWfAm+WtiFOK0w8bu6JxEklYrn7+aUoSlT7D6UqrgV3Sjfc4+ZFaO32VPTttNbis1BReg221qSImal6VEj7cVJuzXVGSsYtdxy9KerVGDilPStE7EcpLt381HNhKYsvzEZqO5JK4rKpNcppCDixFl3kineXUdnCatGM1zRjKSuzWUlF2RUMPzVLG+w1JtIpjKC1Ry+zd0NPm0JRIDUwwi1Qbcrf7NSCYtxW8avciVLsWnIK0yEl2qrNIYuafZ3I5rSD9pUSJcbK5dlkSDrVG51MJ2+UVynifxYNPv0iJ+YnArotKsF1SzEhO0mvapwj8KR2LDeygqlTZkS+J7dHxJha27O5guhmMjdXnPxI0F7Gwknt3KOoyK4r4S/EmfUL+SwuDunhbBrKbjCapyW57MMtjiMM61J7Hut8SlZR+Zs5rUuX8+2D1k183mFPlq2PIo6IXdSq2KbRXlWsddk1oXbe4DcGrNZNW7e4rupVOjOWpTtqiy6Bxg1nSRtDJkfdrQ3ZpsqiQYIrWpSVTUxhKzIba4yQDT7u283kVSlDQv/s1dtbneMGqp2kvZzKkre9EzJEKGmVp3duDytZ7QsK5qlB0zenUurE9gvNaTANx92sm1cpLWkZd1elhHanY4615TuMdghpRMG71Ru5D1qtHdkLVSxPLKzGqLkrms7K4rHukG8mpPtX1qs7mQ1z1q8akbWN6UJQBHKGr4YSx4+9Wa3Sp7afynxXPSlyuzNqkL6jiv2d6uQygrUcyCZKrRny25NdduSWhzNcy1LdwmRxVbeDxVyNxLVWaDY+a0nG65kRF20ZEY6Tb/tVYqCT7prLlUdTVC7w3GaZcn5DURz2qdRvShSk9A0C2kzwTS3cI28CokQpVpCXixXRF83uyMno7oq27+VgGlu4Q43im3CFDmprZw0VSkmuRj/vIxyM0EZq3eW2x81WLHpXnThZ2PQjJSSaI9uKKfRQlYoZRTgMUm2gBu2jbTiMUEYqkgPnuw/48U/3Kr07TnP2QD/ZqKSTZXpbuzP3aKZlXPE49jSed/pKVFNMWuDTFf98K0ujKW9jtbeUPpp+lZWjpF/bCGT7oJNW7ebZYYz2rCvJjCTIhrNS95BKLlFxRr+LnS7tZQfTivPE8KtcKXxWzHeS3lyiSOXUH7tdEgEVvgYqmlKXMjzqODhFuUtWeU3mhCzvPulWrr9CslNshIqr4gAN+DW9oyBbcCpavozvoxjCTsV9bs1+wOcV53o9qv9t9O9eqa9Eo02T6V5tpKZ1kf71EW03YwxcVKcH5nWeKLdE0pDj5sVW8Aqnn4qx4yf8A4luPaqPgAlrjNNblN/vEj0vCiuR8YQh0HFdY7cZrkvE8xdhUVGkdcUzmdL0pZN+anu/D3QitPRosqTWrJDuqVdoUYRtscxbeHMr0rmvEOg4mwB82a9UtYhiuf8Q2yG+FLmcHcmdCNWLicroGmXOmvHcREqy17TonjN5baISOW45rC0DToDYAMm7NR3NgLR/3ZrGdNVJKb3OT6rC3Kjpp72KZ3dO9eR/EB/8ASz9a7qGciMjJrznxtNvvF5/irZfEkXWXs6LOm8Bxt9mrs23qo+Wud+HsI+xZ9q7BogabuXS/hoz+R2rhvHkmyvS1twV5rzX4i/K+PrWUk7o1ekJEfgKbYVrunmBArhPAcJxkV2jgqi0VRYf+GjQhkzF1HevOfET79UPPf71dwJNqZxXn2usXv3IHeudbnTZ2udt4Y2rapWT4/mHlECrvhvcbVOax/HhxGTntWS1qIp6RbOP8FNi9H+/X0B8OUY+MLMn7uK+f/A/zXo3f36+hvhiufF1sD6V6sFfEw9UeFiX/ALHUfkz7G0TC6YOe1B60zSj/AMSwfSmu5rtzhrnR+EJ3kxzNScVGTupN1fMs3S0Jt9LvFQ0A8Vm0rDJd9G+oqKyaAl30u6oaFfFZNAWKMmod5pwOazaQ0S7qVflaot9G+s5RKJvNpfNqDfS7qjl6sCbeaVXzUStRk1LiBY30ZNQA04HFZNGqJ87hTt5qv5tHmH1rNq4FjzaVTnvVdXzTsiocbATB6dkVXyKXzPep5UBMX203zD61HvpMijlQEgOKaWC1FvNITmlawEu+jeKhpN1PlXYCbeFpnm1Hk00nNJoCbzD60jP8tRZNJvosA/JoZqjJxTd5p8qHcfvpMioy2TRRyoQ9iKaTTN1Jn3q7AFNJzQTmo3NUkUmDP81IX3U3dTcir5UMUnNIxBqNm7U0nFHKgHl6YTikJzTd1LlAWms1NJzTCc0co07Cs2aYTSM1ITimomidw3U2kyKYzZq7ADNmmt0oJxTafKAUmRS1FVKIBRRTW607ABOaSiigAooooAfRTd1PXcfkA3Ma2SE9EOA2rVHXtf03wrpM+qaxqEGm6fD/AKy5uXwn0HqfYV5d8Xf2lvDXwujnsLZ11/xGMj7BbP8AuoD/ANNpB0+g5r4p+JHxS8RfE7Vvt+v6g10yZ8iCP5be3B7Rp0H1619HgMlq4i0p+7E8nE5hCkrR1Z7r8Xf2zLzUFn0zwJHJptmQUbWLlMXMn/XJekX1PNfL9/fz300s80sks8jF5JpCWkdj1LE9TVdiXpjk1+gYXA0cJHlhE+Vr4ipXd5MZ/Fmlz8uKSiu84xytT6h5p6nDYoAkBxT1pi9adQVFXY5Vp4kZGBBKsCGBU4II7g1GtOqWlbUtaH1N8Cv2zL3QVtdD8fmTUtLAEcOsxjNxbjt5o/jWvs7SdVsdc0631HTbyG/sLlN8NzbOGjkB9DX5HIvQ16R8Hvjr4l+DWpb9Mn+2aRK+brR7lz5Mvuv9x/cV8fmeSQxF6lHSX5ntYXMJU/cqarufpuOlPXiuA+FHxl8N/GDRze6FcFbqID7Vps5AuLcn1HdfRhXeg4r8+rUKmHm4VFZn0sZxqR5ou5MDUitVcHbUqtXK0Mmq3ZoN2apIu5hWjENqV14alzS5mY1JtKyJZZgFpYc1VJ3vVyFdi16Ci5yuc7aS1JjL2qLqaieb56l31pJc7BaAzbacCabRWLhJvQaa6lhD8tPJzVanQsWatYroxNlyFQ1Plk2d6i8zYKqvIZXqqlqcbGcbt6lhWLmpnm8tKhQ7VqGWTecCud+5G73NErsUzGV6tRoTg1Xt0q4rACnQoc3vSCc7aIfU69KrB/SntIa7YwSexzSbJno+WMFzUaPxWB4k1toYikf3q9ihRS99odKnKrLlRg+PfGAsLaSOL5pT0FeZWPw2u/FUj3uoZd5Oi+grvtK8LPq1/wDabldy5yK7eNLfSogCAqgV08ntNZbH1McbDL6ajR1l1PBD4Rv/AABfpd2m7yM/vI69q8E+LYtXsI90m5scrU9/Da63E6YDLXD/ANj3HhjU/Nt8+UTVKCjtsOpioZjStU+NHqs0O9gRSRDZxVHQtYW/th/C1X5hsrx8ThFCXPHqfMyUqb5WK0tVpphyARUdxPt4qrvrxK02vdRpCPVkolIbrVqG5qgTmgSFGqKVSVN3LlFNWZtCUOtDcVnwz1aMm5a9mnUVSNzglFxZIzYplMyaGY1urEbD6rSSjmnSE7KozMd9ZVZqK2NKaUnqPafa1Trc1Q79aZlq5Kddp6m3s0zQaVRUEjb6YmdtI77Frq5rq5CVnZDcBKiZ91RyXBPApsZ5rLmu+VGtrq7H43dSacOtPABFN2GuiNPl1MpSVhHas+4bJq5PwtUtpd6ism9EXSa3ZWbrTG61amjIFUnYq2K8+dNw3R2KSkhr/MamjUQJvemwxjljWN4l1v7NCYovmavYwOFt+9kCTrS9nE5r4heMRZQSRxnc56Ba8gb4f6p4paS9uXkVpDlU9BXqGl+FZNbvxc3fzrnjdXc29rbaamwgbRXrSp+11lsfS08dDLKajBXkfO2h/wBpfDzU0juN72bnhm7V9CeGtci1qwTDdVFZfiTw1Z6/bOAEZq4fQ1vfB2pfZ5Mtbk8VdOLou28WPEVaWa0udaVEesSaJG0nmFQ1TDZCuEAWl0vUl1K1QghmIodNpxSrScdUfJVHUT5J9Bku5uaqGbmtDaClZc4AevExEnGzJppMmyNtIDmkH3arvIQKx9rY6FC5cHKk1QuSQ/41PDPxiorghsmnOacNBQi7ixfOOaV3ApsX3BUUrFsisnUcYmigmTwyDNLcopFVEJVqXzd1JVrqzD2XYSpoZQ9MqNPlaiNTlegOF0F5VFxuq1O5IqDbWdSXNK5rTTih9nEWetjZsAxVGyj2AVcmudtejQioQ5pHJWfPKyFJzTKrm8GaZ9sVv9mlKtDuT7J9i3g1HL9ympeCpd4kpc0ZL3WS01uUvPIfBq7FMCtRS2PORTUDx9qiLnF6ly5ZIsFtxBqbO5KqCTacGrW4bK6oz5lqZyjYgj+/U8i/JUCnaasPylZ20sLqJA4FWX+7WP5pimrRjm3JV0al3yiqU3ugl+UZqm821qluXqkOtcdeq+ayOmlT0uywk27rUvG3NV4k3GrFTTbkrsdTR2RHcti3rNs7/ZcEVqSIJUwaxbjS3jl3pXbSnyS5jFq6sGreGYNYnjuHA3KQa6fR7b7HAE+6orCtruSPANa/2wi1z/Fivcw9aE5XRVSpUqQVNvQ5P4oaqqabKn8WDXlPwf8ABc0epz6hKCrSvkL6CvTNV0l/EF58+WXNdNpOjw6TbhAAuKirFSqKcuh9NRx0cJg3Qh8Uty8/7m2Ce1Z1T3cxkJqCvmsZVVapdHhU092FFFFec9ze7QUqNtcUlS2yF3FXBNuyJk7K7LkH3adT9wSOoVfca9eK5Ekefdt3GzKHxVA7rdzWgy4qKaPzR0pVKd9UaRlbRkkcglXBpHUbqppKYWwatRPkitITUvdkRKLTuhPswDZxTwMVMPutUVb8qWxF7kEsYfrVd7T5as3O7GQtRQ3Abg1yVIxk7M2g5JXRQeEpTAM1qyQb0qFLX5sVzuhLY3jWRR8nc1WFsCRmr0dnjtVnAVcGuqlhUl7xlPEN7GVDlDtNNuYflLird5CByKjjbehBpuKj7rEm2ror28hFWmAdeKpyoYn/ANmrUL7hRTk78rJkl8SKrsUfFNdN4qzc24bBqNFO3pQ4NvUcZKxX8oinp8lPk61A7msneLKTuSsoK1HDNsciljJPWozDtfNUnJaoGk0W5k3pxVSPMbc/LVyGTcMGq9zCUbJrWSbXMjOL1sySZBLFWY6FDitG2kyMGob+3w2RWE488eY2py5ZWKRGab5Xuak5pK4zuGeXSMuKkoqrCuiNlxSVLRTIufNNmx+zD/dqvM/y0+3P+jD/AHarSneld8X7x+/IzHk/0g01f9eKidt0xpkbAzjnvWrsjlveZ1qSAW3XtWHqs37kgVqZxbcelY1/F5iVgviRu7JXMrT5Ge6z711qEmAfSuT05PKuuPWund/9G67eK3RzppnK6w/+nfjW9pEv7sYNc1qj5u639Hf92Kye9y6WsmXdfnH9lSV5/oyldYz7123iBv8AQiK5TQ4A1/upJ3ZnXV5RNPxnIRYge1V/h9KFkp3jQj7L+FVfAB/fCrW1zmlL9/GJ6W7kx9a5LxJIfOrq+PKrjfEsmbogEVjUZ6atbQsaCRtNbkp61z2iNiMVsvJuGapbExJYDwawNccfbgBW5CwVa5vWZQdQqKhadlc7DQWAsgQajv7gb+KZoWRpwxTJ4SZatKyMepAzMwNebeMGP2of79eqJCPKIryjxu+y6/4HTirzRzYx/umz0XwA+2xAz2rsQa4HwBMGtgM9q7lD3pO6KoO9KJbEhEdeW/EI/vjz3r0wOG4ryzx+3+knmsW3zI1l8Ei74J+SHrXWl93SuT8Gp/o+fausijNFUugkqaFwfLNcBqv/ACEiP9qvSdg8k9Oleb6p/wAhJ/8AerBbnQ2rWO48PxKbNK574hYCH2Bro/DybLSP6VzXxCyqH6GsYfxUTJ6P0OO8Ff8AHyf96voT4T5k8YQf7orwDwNGDeoGP8VfRnwnQL4qQ46KK9mmr4iFu54GLdsFU9GfWumvt038KYTiiwI/s2mM3NdGba1Ej8LWkmKzUUxmFJuHrXzrizeJJRn3plFQ0UPoplJuHrWTQEmfeio9w9aNw9ahoCTPvS7qi3he4p2+s2mUiQHNG7JqPdS55rNxGSUB9vpUZOKN1PlAsAgrRuHrUGfegHdWLi0BYD0b6hD4NGRUcqNE0ybfSg4qDIp2/wClQ4roMnyaN9Qb/pSh8/xCp5QJt9G+oPMp+4etZ8oEmTRk1HvH94UzeanlYE++jJqDzT7Ub/pS5AJWbFJvqEvk0m6jlAmyKbvNR7xSb6LMCTzKQndUeRTd9LlAkJzRuqPzB6ikZx6inZgPJxSbqi3GjzaOUCXfTWeoy2WppOatJAPZzTCc01nHqKYz1drMBzPUZOKCcUwmq5SkO3U0mm7qRmxTtqMVydtM8w+tIX3UxvuUOOoC7qaTignFNotqAjuaZvNBNNbpVWNFsLTd1JRRZDEyKQvTKQnFVYB+802m7qSiwBn3oz703dSUWAfRTMiiizbAfRTV614L8W/2sND8E/aNN8NCLxBrK5RrjObO2PuR98j0Fd2HwdbFT5YK5jVrQoRvN2PY/FvjHRPAejvquv6jFptkPus/LyH+6ijljXx98Yf2t9a8XLcaZ4YEvh7RXykkyv8A6ZcL7sPuA+grxbxn481vx3q8mqa7qM2o3r9HkPyRj0Reij2Fc275X8a++y/JaeH9+r70vyPlMVmM6vu09EWJbgv/ALNQu53daj3U0vX1KiopHiuRL5lJvzUHmF/uCpAhxzTFcdRQqnsC1PELd8UCGUBcmn528Z+alX585oAjWUpUgl+Y04Qq68VE9vInQb6AJg9SVUQ7W5I3elWQ4ak1cvmJEen1APmqQPUtWKNfw74l1TwfrNtq+iX82m6lbHMVzAcEex9VPcGvuj4B/tYaX8Tlg0bxH9n0PxVgJG3S2vT6oT91/wDZr4EbrRnpjO4EHPoRXk47L6OMhaW/c7aGKnQd1sfr5yDg9aerV8U/AD9sG40MWnh7x7PJeadxHb631lg9BN6r719oabd2+pW8F3aTx3VrMgeK4gfcjqehBFfmuLy6thKnLJXXRn1NDEQrRutzStV3cmrMr9qjTCCmeZvaqjDkhoTJ3dyzb9auu6RJydtZscyxtzRdXHmxHBr3MFRi4+8Ytc0rFn7RBuzkVMLyDu4rzbxP/aFlA8sGW/3a8b1T45ajpN7JbXEUiyL711y9jS+KJ9LgsnqY1XpyufVv2mH+8Kl+0Q/3q+Rx+0Ldf885P++qnh/aBvJZAiRyMzHACmsva4fsejLhfFH1l50H96poXjK5QivH/B2saprsMcsgdN4BxXpmmpLFEPMrpVOlP3lE+XxWCeGk4uWqNCdyowtRxAZzTXpeAtfPV6adVs5FohZp9q4pLZS/NROhds1PAwjrkjFzqXlsNu0dC2OFpQc1WmkytNhuA3Ga9elFOaXQ5tS8skaHBcU/z4f+egrn9XErKfKNeYeMfG2peFt8hjeSIda9aVOnCPM0enhMC8Y+WEtT3A3EXlHDism4sYbubk7lr50/4aEbpiSnp+0C+PuPSjiKSVke/Dh3Fw+FH07arbWyAIRVPUoIrsHmvEPDHxSvfE0uIEk2+td9bvqUyA/PXSqkKiseTicsnh5Wqyszp7C0S0PWr99Z215DgslcfjUQM5aoZptTjyQHanFxirJHLHD2d4zOr0+1is5MA/LWq8sTLy4ryPUvFOr6arHyi+K5eb42SWsxSWN0YVlOVNq0jvhlVXEO8Hc97MSS/MKrTRmPnFef+AfiGfEbnBP3q9EmffECa8vE4Si6TnE8/E4epg5+zqFXJIopivzzSLyTivm1G+iMr6FmD71XS21RVOBCvWp3bAzXr0IuMdTiqNN6Ewfc1P47nbWbHdjzME0+7lZ48g/NXsYanGotSOW8rMuFlb+IVXkjUmuO1fXbnTQX2FlrnW+KaA7T8rV0vC0pfEetRy6tVV6ep6ctsKFhX1FeZD4oo38VEfxMWZwiEsxNJYOindI6HlWJS1R6iYkUVWkiDdxXLWmt3N0gIzzUs2pXcY71o8LTatY4XhakXytm81svY017YrXFXnjhtOP78bVqfT/iLa3WAZKy+p0lsb/UMRy8yV0dWzslSLcA1RtNYt78DDg1ZkRQMg1zzw8qa5lseZODg+WaHT4cVEkHOaqy3Ow8mp4blXjIBrOjGNWVpCaaWg+ZEPeqUluhfrWbq9zPDzHmvPdb+Jx0SYpcZWu6dCj9s9PC4GridKbueqmFVjPI6VhXGiJdXPzEba8vf45WvPz1F/wvK1HSStI1KMVa57NPI8ZC7UT22HToLaEImFwKyNX003ZOH2153pHxSfWWxbfMtdCutX0ozjr7VblCa0OCtl1anL967M6HTLP7NhHo1rw9BqCZwN1c8dUvff8AKq1z4hv4RkqapSgo2aJpYWpCfNCWp02g6eNOwN4rZmCvzuFeP6l8SLjTSxkiO3+8orHb482neTa1YyqUbWkd8spxGIfOlc93KBouCN1Yt0hSQVy3gX4gReJeY5Ay5rtbuMPg4PIrjxVGFSlzxPHq4epg6ns6iKo6VXmGDirYX5aY8Oea8OUG0CmkypytJtLVZ+z0vk1EaTehfOiONcJUUy81Z8oUGENWns7qxKkolKirnkLQtoGYUo0JSdkU6litsLUiQsxq84jgBMhFYuqeKbXTs/OOK9Gngb6yLhGdV2grl82PqRR9ni7vXDzfEJbq4MdsS9Xba6vLznmu2GFpdrnRLCVYq9TQ7OARL/y0FNkthIODXKSfbFXjIqjN4hvrBvnQ7RXU6FK3K0ZRwjk7wldnWyWJGWFQvbNXO2XxGt3cRzkI1dJZ+ILO8UHcK86WX05v3JFzoYiG8SW3tTt5q3b243cGsnW/Ettp9sXBC4FZfhDxguszuIzuwa6qeEp0/d6mDw1Z03VtodrsI4IoSASjNSP9wH2piONh5rWNKLlZnj8yuV5LMZ6inJD23VjatdXEDny81xGt/Eh9AO65BVM9aqVGjT1Z7OHwdTE2VPU9T+zrnNSCJcdq8R/4XzYf89hTW+PNh2nFZJ4a3xHpvIMa7PkPZpLVXerMduNi14lH8drF3CCUMxNdbo3i641ZA6E7DSjCg37pz1sqxNCPNVVkdvNal881SliMRqXSpnlGZKsXUQY4FcmMwkFHmjueZGUqcuVlW3z1qy43c1Jb22FpJkCmuKNJxjdmbmpSsRUm4elNbNRu+yp57OyL5bjHtsy5ArQ+zr9nwTUFmfMIJrn/ABj4wg8PQl5ZAiCvbwiUY+0kKlRqV6nJT3Oks9PWEvJxVe5mJJFVPCXiaLxDYgxnchFW7yHY9Z5i37JSiaOnOnV5Ku5X7UlPpu2vlzpEoo4oqrX6CukTQQGWr9tbBOpFV7AiszxReTafF5kZr6LCYOmoc0zmi5VZ+yTN+aJWXimx2y/eNeI33xyttOuTBcPslB6NVY/tA2H/AD3robw6Z7cMhxU43jE95aJD0NRtFXhH/C/7HzR+/wDl9a9I8HePbTxDEhjcPmqSoVNIvU58Tk2Lw0PaVI6HRXcGVNVYZCrYNbUsSyDIrKubcg5FeZiaDpy5onkUpqXuyJUuSKsxgT1jEmrmnXYEuys8NUc5qMi6tNJXiaUkS4xVX7HHvyGqvrDyBMxmvPPEvjq48OoZZw2wda9ydGlHWSN8JhKmJfLB6s9WCIi9RTNke7ORXh2m/GmPWLlYLclmNeg6LqFzeYd80U/ZT0gdGJyqrhFepodjJ9ziqzsantmLQ/N6VFIvzGssRBR2PDinezKkzllqrFJtkrUSBXqB7AB815boVJu8TpjOMVZjXh85MiiOBkPNE+qwWEZLuFrjvEHxItNOYjzRu7LmvR+rRj783ZnVRwtfEO1OJ27mNRy4qBpYE/5aV51Z+KLrWuYt+w1tQ211LEM53GuqNOnNXSubSwHsdKkrM6l3hfuKi+zJL0euYntbuFcoxrKn8SX+lvmRCy5qZUafVChhHPSnK7O8W0MdH2cselchpXxLtp38uVwrf3WrpofE9nMmd4apjhqctmZ1cHiYbxLyRpCo3nbTnjSdCQd1cH40+IMGloMN3/hrovBOqtq9kJXB2kfxVoqdNv2aFUwNWlTVaa0J2zFN/dWrLJ50VLe2+5v7q0y3ryXHkk4s5bppSM90KNim7avX0HORVPbXm1IcsrHZCblG4lFCrS7azRYlJtp22jbTFc+WYSfs3XpVV3+SpY/+PTvVOWX5fm+WutN81z+gNkZ7ECU1HbNumpJT85plmc3I+tbXORfGdVvDW2fYVlXU/wAhrRP/AB7HHpWPefcNc6b5jol8JQsiftJ+tb80wSAfSuetX/0s81rXL/uPwrouc0Tnbwh7quo0dF+zpXJS/NdGum0p8Rj6Vm9iqWsnYseIiPsJrmtEOL4/3a3dfl/0PHrWFoeGu3FZxet0OtbmihvjSYtb/hS/Dxd8oqt4zci3NT/D0hMGuqPwnBL/AHlLyPTJkxDXBeIT/pj12k9wfJzXBa3Lm9fmuWpq0ele0WzR0j5YRWrn5aytJwYRWk+dtUthx2J4slK5nVm/0857GukgNctrBH9ouQe9Q9WW/hudroZC2Ce4p878saqaEx+xp9Klnb5q1vdGXUlT5kP0NeRePmPn/wDA69cWVVhP0ryDx4+67T3erp/GjixrtRZ2/wAP/wDj2X6V3wfagrz/AMCNtgFduDwKzm/eZrh9aUfQtI9eWeOmzdfjXpyfcNeWeNmzfn+7urFaySRpWfLSkzoPBX/HrzXV+bt6fNXMeDYj9jGPQV0ezbSq73NMP8CJzLuhf+HivPb75tSfP96vQXdRbP8ASvOrx9+pH61ktzoa0ud5oh2WqVz3j9gY66HSEb7NH9K5rx5jy/wNYw/ioJbM5PwR/wAfI/36+i/hCxfxL9AK+d/BKbblP96von4OKW8SEj2r2cOr4iPqfPY/TBVPRn1bZNjTRSbhTLZiNPSkrqzNXqn4XDW7AndRTcmjJrwWjZXHhitG40zJpQc1DiaIczk0lN3UZNZNAOpN1NpGYf3qhxAkpd5Wot3el3fLWbjYaZJuNG41GH96M/N1pcpRJuNG9vSmZNGTS5UA/caer8VDk0BuKyaAn8z3o31DkUK2KycbhexPuoBxUXmmjzTUcpSl3Jt1Ln3qDzTRuNJxsU3Ynz70b6g3GjcajlGT76N9RB/Wgv6U+VAS596TdUO40eaahx7AS76TePSomfNNJzS5QJ949KTcKhyab5nuKXKBL5ppCd1R7h600v6UcoEu6k3VFuNJ5ho5QJfNFGRUO6jdRygS7hTScVHn5qCc1aQCk4pN1NJpGar5QF3U0vSM9R0WKQ4ud1NZqbk0UJDDJpN1ITmmE5qrAOZqj3mkYk03JppXAXdSN1pmR/eoyP71LkYC7gKYzZpGJNFHKNMKQnFI3WkppFcwUmRS03j3qmkUncTIooqtqWoW2k2E97e3MNlZQrvluLlwkaD3Jq4wlN2SE2luWa5T4hfFHw38LtMF5r+oCCWQEwWUXzXFx/uJ6e54rwb4rftkxWpl0/wJAJZBkHWbyP8A9Exnr9Wr5U17xFqHiTU7jUNTvJr+/nJMtzcuWd/xPavq8BkdSq1Otou3U8TFZnClpT1Z6t8X/wBp3xJ8SRPp9of7B8PtwbC0c+ZOP+m0nf6dK8Xe4LGmNJuHIpP4TX3VDDUsPHlpxsj5arWnWlzTdxSd1Mb5qSkb7prpOcXPvSND5tCSL0+8am4DZJ+b+6tADokOwIg2+9TiNVYZ+b/aaovOkb7ifi1R+XLJ/rHoHpYle5jRmQfM3+zQrb+XfatMS328CnNbCgQF489aN+Hxs+WhYV6Yp2wZX+HFACF06MPmpC7bfkPy09k5pNlArkUksbjEibWqJt6DMZ81P7vep3iJqu8TIS4+Vv8AZqrEj47pH6H61YD5rMljMp3kbJR0df60yHUmt32Tf99VLRXMbe8+tOyKrRyLKm8HcpqWo5TVO5Nk16/8B/2kde+CmoJb4bV/DMj5n0qSTHl56vCT91q8b3mng5rCrRhWjyVFdGkJyg04n61eCPiLoHxO8N2+t+HNQjv7KXiQdJIH7pIvVWFdDDmvyh+GXxW8QfCXxEmr+H7zyGOBcWsnMNyn911r9Dfgn+0d4V+M8S2enGWw8Qx2/n3WlTj/AFeDg7H6OBXx2NyydGfNDWJ9BQxcaqUZaM9Kv9wU7K5u71eexkGcsua6l8PWLrlmhTIHevHi5RndM9CNupZW5Gpaf846ivlf436YtlraSRgck5r6i01PLtjXzd+0ER/aEXT71eviPfoKTPt+FqkliLI8gXNdT8OLBdS8S2yP8wBzXLLXcfCIf8VXB9K8akrzSP1vGyccPOS7H2T4P02Kz0+PjoK25rkg4BrP0F9ump9KnVQz16eKqSpqMYn86YpupWlKTLIdqXfk1E8gRKihuMnmvIlJKVmcqTeqNNR8vSm9KWK4BWlYDsa7eWLWhim1oMf5hWXdytCpcZXFabNVa5hDIazu01yjMSz8SGW4MT1k/ELTYtQ0eVyg+6asmzCalkVJ4v8Al0WX/dr2MPUlUpyjM9TL5OliYOJ8b38P2a/nj/uuRUWTVnXv+Q1eH/poaqDpXltK5/QFJp04y8kfQ3wG09X09HI717rNItvGMJ0FeLfATH9lRV7bcxCVAPUV6sJ+zopo/FOIJuWLkrma+qjpsqvJrsUXWrh01HYjFUrzw6kw6da5o4iq3ZHyq00uH2i01VCCFbNedfEL4eQ3Vs88CbX7Fa6efSLjSZg6n5M1txY1KwMcnzcV6VN+1XLUVj1sFjquFqpqWh5P8GbZ7O5nikG1kevej/x7r9K8x0LShpuvyEDartXqCY8lPpWE4/unFm+bV1XqKqupnsxzVu2T2qKYZ6UsLFa8CnSVOpc8Scm46GhUcpGKY7lRURcmvTbRyamZf74m3pWZ/wAJD9nlCSV0FwglSuT1qwBmFRCc6UrxNklJWZtXkcWp2JO3qK8R8UWAstVYAbVr2qwQpY4NeQ+PWxq3Fe83eKZ9ZkVSXtHG5zu7Fa/hWBbnVUBrA3n1roPBBB1YVKaufa4q6oykux7ZZwRWlkDgLxVH+24GuDGQN1aSpvsce1cTqVkY9RDgleazr13Skkj8nm5Tm5XNHxVolvqFhJIANxFeDakJNLvpI0kKspr6IbnTDn+5Xz940+TWZRV1XdKR9rkFaVS9ORc8PePLrS7mMSyFkz1r3Lwx4jj1a1QghsivlyY7a9G+E+tulz9mJ6GsYTu+VnrZxllKdF1YqzR7RqkJCZFYcmpSWfXNdG/722H0rE1C2VxXlYlOhVvE/NoK94sistdjv3MZ+9XCfFnw7Dc6XJIB82K39NgNvqD49aT4iNu0R/8AdNelSqOtRbkenlVSdLFxUWfJ86nJH3earMu1sVevMtcSZ/vGqU2ARXlNH7zC7pps97+C2iwy6dG7gV67c+RapXmvwSA/smH/AHa9M1OxM3WvTVT2VFSR+L57UlLFuLZRa+gqu9/aZw2Gapv7H31WufDDvyCVqKeIqVFsfNSnKO0iteaDp+rRFPLXpXg/xR+Fb6ez3dnH06ha9neG60WfknbWlqltHrulOHAZitbypxrxtJWZ7+U5tWw1VXd0eQfAAMsJBzw9fQ8v+qT6V494A0f+xtbliA+VnJr192xGgqFHkpcrNM9qqvWVSPUr8Yph60/Z8lMwa8aV7nz6sFN5pyrQy0crY00mMpeaNtJVRi27WBtWAIXxUd/qkWmwOXqS+uVsbYua8E+LXxONiJLeB90p/hzXpxhGhDnketl2X1MfVUY7Gv8AEH4u2+kJIiSbn/uqa8fi8Uaz481kW0cjxRE87a4S8vZr+YzTuXcmvdvgZ4MxEl1IPnkO6uWNWeIqcuyP1GeBwuTYR1LXkeieB/AUWn2cZcb2wPmauvmMdgnCdBWulstpCEA7Vn3ln53Wu2rV9guWB+SYrFTxNRybMh9cjHBFP+0Wd6u2QD/gVE2jI/pWJqOj3Fpl4iaxp4yT+I5NYu6ZV8SfD+11WFntz5T9RtrxvxHc+JfAMxwWuLXPB9K9m03xFLazCK4rW1vQbPxRpzAoGytdLhCtHmpuzPpstzb2c408QrxPljVvijq2qwGMnZnvXsv7PsrSafG7ksxOS1eOfEbwJL4U1JyiH7O9exfs9f8AILiriw7mq/LM+7zVYeWXOVBaM96mfCD6Vkz3b27H+7V+5cis65RZQa2rYn2U2fiqpXKJ1qGSQRv3rC+IHhW11nR5D5YbK03UbMxXkbiuguF36G4P92umjWWJg1I9TA1J4avCUWfEWrWJ03Urm2I+65qmtdJ8QoRH4qu8etc7XzsopSaP6Kwj9pQjJ9UdZ8NNDGt+I4ww3KpFfYOgaDBp9hH8g6V8xfAhAdek+or6z6WaYr18KlCjKaPy3izET9rGlHYRJo14QU/l2qlBjfya0kZAKwjXdZan5xJOJJnYnFQP96l300nNTNpqyIirO5HIBtqjck7sLVuZ9oNVLdfOlFYRhzTSOhOyuyeM/ZrZ5Hr5o+PHihp7oWUb9WOa+gPG2rx6TpMuXC4WvjHxZq76zrlzOfmXcQK9HFSVGkqaPv8AhXAe1qutJbHtvwB8Yb4ktJH+aPivoh4xcwpIK+G/h54gbQ/EMT52pIQDX2l4V1VdS0qMg7uKeGkq9Jwl0MeKcA6FX20epcazBpv2KrKy7GIp4Oa5vYQbsfn3tJopLYHNSPZ/LV0HFMdwKuOHgtSXUkznNQuzYGo7XUoNXQxSVp6rYLcwfUVw08U2mX6EH5c12U6rhK3QIpp8yepwHxm+F32uOTULOMLKgJ+or55eIxOUI+YHBr7qv4V1LQ33jc23mvj3x1pBtvE13HAnyZ/hrkx9CMGqkNmfs3C+ZPE0nSq/ZOWrrfAHjafwvqEYMh+zkjK+lcmVw2KSvJjJwd0feVqEMRTcJrRn3P4J8Wwa5YRkOGyBXS3EHpXx58K/iLLoF/HbXEv7okbWavrLwxr0OsWaEOG4r6SjVjiadnufhme5PPAVnOK91lW6hKEmqH7yF881095Z5HFZzWw+6a8qVB0Klz5pVFKNjGOvBZgkgqt4x0O21nRJXMYbK0mt6eBOHFazJ/xInDf3TXs0ajqxcZF4SpKhXjKL6ng/wo8GJF4hu8p8okOK+i7S0hso0wgrzD4eIB4huT/t16jqLEY+lZx/cwckfQZ3iZ15xUn0RP53y1XmlO6ltyGFSLGJK5eeVZJI+SaUHqLAQse81zHirxpb6PBITIAoqXxd4ij0KxkJcLgGvk7x948ufEl9JHHKVtwSPrXRVqxw1NLqfX5HkksdP2kvhR0/jb4zz3kskVgS3bf2qL4beGrzxdfi8v3eVN3Ct0rzXSrBtSv4LZPvSNX2D8M/C6abpUACBcKK4sNz4mrzT2R9zmvsMnwvJTXvM1dK8PQaTbABAuBUlxfCPOwVsahFxxVC3sUZ+RXdUrunPlifkdWrOs+eTMWbXPLI8xKVbmz1dPLcBs1pahoEVyhOK4e+0q60yYmMllBp/WZJ2kRSk46xdmU/F3w0S8jaezLxSgEho68Z1vXvEfg+c29xIzJ/C9fQ2jeIiXEVx9Kq+OvA1p4o02QhBuI4K06tKNaPPSdmfY5Tm6jUVHEpNPqfL134kv8AW7yE3MpZdwr62+FuTo0X+4K+SdX0Gfw9rYtJx8yOCD7Zr63+Fv8AyB4v9wVy4Ny9pJSPoOJlB4SEqS90625jBzmqJXY9aLkF+TVW5iPpU4he9zI/KaeiswKiaGst0KEitS2bbxUV7BsbIriqR548xtTfLKxnYNJU1N2CuE7COg9Kcy+lDJ6VSRB8oJxa9e1Z075Wrqyf6NWXO+K3i/eP6DexTYhiajsDuuPxoyMmk004ufxrc4U/fOmLbYefSsm8+ZDWtLIv2c1j3b7lNcy+M657GbbE/aa1ruTEH4VkWv8Ax9CtK/fbBWxyrYwMg3B+tdRppGxPpXKBw0tdRpv3B9KHsOg/eZF4hkBhQVk6D/x8yYrR8QA+UKy9E4mc1EdiqzXPFFPxs22F6seA32IAazvGk37o1c8En5Ux92un/l3c8qUn9aSPRd4KVw2qkG9euxLjyzzXEai2bo/WuPeSPXn7sDd0pgI0+lXpHO2s3TeIxV2ZhuFbW0CD0LEfy1y2qMWvn/3q6iE7UrlL87r0/wC9WO7saSfus7HRmP2NOe1Tysag0ddtonHapJM7qvZWBJWH7v3MmfSvIfHL/wCmR/79euM22B/pXjnjVw1/Hk/x1pQ1qo8vMHy0Wd94JYLAmW212nm/LXA+EHPkjLfLiu3DgquKipo3c6cLb2MSyHbyjXmHjJ/9MT/er0rftiNeXeMJP9KHP8VZU9ZorE6U2df4NfbadegrozL6muW8JP8A6MMegrp+Kmq7M3oq0IhL/wAe0lcI6B9S/wCBV30zf6K30rz6RidRH+/WMXdmrZ6RpbKttHXF+P5N2T9eK67Ss+Qlcd494zn0NZw/ioctmYXgzPnx/Wvov4LDPiGU+mK+evBabrhK+i/gmgOsznmvcw+uJifOZi7YGfofTtudtglMJHeiI/6ElRE7q3zK7qH4fHqOL/NxSbjTN1G6vHexoh+407fxUeRRurFo0Q7caNxpmTSZFQ1cCTzTTdwpuRSbqlqwEm/5cUb/AJcVHupazaQ0PVqXPzZqOlyamSSRQ/caNxpmTRk1mA/caUP61Fuajc1QwJi/oaQP61Hk0ZNS0BNuHrRuHrUO6l3VAEu4etHmD1qLIoyKXKFyXcPWl80f3qg3UuRU2NE7k3mj+9R5o/vVDkUhOalq4ybcPWjcPWoQcUZNTygP3GjzajyKMik42Ak82m5FM3UbqdgHbqTfTN+KTzB/eosBJvHpSbhURf5uKTJosBLvoyah3470u8+tFgJcmjJqLeaMmkA9nGODTC9NJpMmq5QF3Um+imUJMBSc0jNSZFMZs1dkUmOZ/Q1HuoJxTWPrTshi7qYXppc0lOwBSN0pCc0lFgFyaSiiiwBSE4pOfekbANJoBd1JVPVdYsdB02fUNTvINOsIQTLc3LhEAHua+VfjB+1rcau0uj+BpZNPsiNkmtSjbNJ6+UD9we/WvTwuArYp2itO5z1sTChG8me1fFX4/wDhn4VRyW9xL/amuAfLpVq43of+mrdEFfGHxV+N/iL4rX2dUuhFYRMTBp1tlbeL3x/E3ua4rUrwSzOTJJcSuxd5WJJcnqcnrWezV99gMqo4azavLuz5XE46de/RDWmZzkmms2aV8Y+Wo93tXvHlN3ButMMgFKZVGcms25uC78fKtBDdi1JepF/tVClzJO+E+VaqKhmarV3eRaZbgAbnPSghNtlyJFX/AHq0IOE6CsjSYpWj82f5WboPStdWGKDVEygUu1aYhAWlzzUtMq6HUUUUWYXQpCtSNFTgDS4NUkQxPKFM8qpk+YdaUoK0SREiq60w/LU7D1qCUVTj2M7sicLsqlJaxuDkfNVputRTA8EVLVhqRkjz7KQ+U/yelaNrq6vgOu1sVFMgfkCqphHasylJo3lmV1yHFPBrBhlZG6mtCG/HeiyLUrmhWp4b8R6r4R1m21fRr2bTdStm3w3MBwR7H1B7isdZA44qQOfWplFSVmbRlrdH6L/s8ftP6Z8XYI9H1cxaT4ujTmDpFe46vF7+q17DrEwxj3r8j7a6ms7mK4t55ILiFhJHJESrow6EEdDX2X8Bv2qR4wS08NeMZxFrPEdrqbYCXfosno9fJ47LHT/eUj3sLi1K0JvU+o7Jt1sa+aPj/JnU4Bjua+lrUmK1I/ixXzJ8fmP9rRfU1wV040EfpPC+uJ0PKq7j4Qf8jWn0rhUPy13Pwf8Am8UJ9K8yklzo/XMe7YWfofaWiMf7Pjx6VbHy1V8PfNp6fSpp5Ald2MVrSZ/OtZ3qySGXM24gVFnac1Fv3N1p+TXzc25SuOKsrFlJzmrkVyDjJrKJzVm1Y10UJyT5TOpFNXNHfzwaSTDpUSuKdvGw816UbN6nKYcq7byqXjV8aNL9KuzN/pVZnjZ/+JPL/u162HilCR6OB1xED5C1xi2rXf8A10NVKs6sf+Jlc/8AXQ1WrypfEf0FRaVKK8kfSXwHyNMir3B2+UV4f8Cv+QZBmvarmUqgAr1OW9BH4fxBpjJMfGQWNVb/AFFbVlFEb7dxrjPF+tiG8jjzuYnFVQgoRcmeHh6Dr1OVHXSSJf2ZO0Vn6YuxylWdE/eaaPcVEkbQ3JreclBxZz1VyVHFdBv9mE3nmD1zXRBj5IHtUEO0oDUrTfLioqSi46EzqyqJJjGqN3206VwozVKWbea8Oo+RjinJF1LgUrOPWs4OaUOxPWojXvoU6RceWsjVNu4Vo/w1i6xNtwK6YvVNkpW2LtudtscHtXjnj9wdV/A169avmz/CvGvH8n/E1r6H7CPpuH1++ZzDuRXQeA3zrKCuZZq6HwGf+JymO4rKO6PvcUv3EvQ9/t2/0P8ACuY1Qbrn8a6myTfaD6VlXmnma4z/AA1GIpuc1Y/IJSUZu5G/y6a/+7Xz54541ybFfQOrOLSwcZ2/LXzn4uuftGsTkHvWlVOMVc+04ci3NyZiSsGWuz+Fds76qZBnqK4+1sZ9QuBFEhZjXuXw58JnSraMyD5jWFNNyufU5tiqdHDyTerPQEyln17Vm3eNprSnfyogi1mXP3a8zHSTnZH5RC7bZhWYH9oZPrVT4h4GjSY/umrNo3+n/jVH4kTx23h64nlkWKCNCZJXICIPUk124T+Cz0cvX+2Q+R8p3znzZT/tGqrht3INULrxA11cvJZJtsI3/e3zjCHnov1rtp9V0DUbCyLSi3tfJihhknj+zmcqMOxG5jnJ+93rhsmz98hGSjFW3R7X8EP+QTF/uV6zeP8AL2rwv4XeNNI8O20cV3JItrnC3UWJU+h217MmqWmt23m6ZeQ38Q6tbOHI+oHI/Gu9tOhY/Hc/wOIjinUcHyvr0J4XXdio7/UltSEJFMtMpkmuK8W655d/HGD1NaYZezhzM+Zw+Gdapyo6nVYY7+zLoOgrP0fo8ZrS01PN0sZ7rzVCzBhunz8qmtqk1CUX3Mpx9nNxXQz7bSmg1XzQNq7q6+RQIkpscKNg8U256gVFZxUGkXVrSrWv0I87Vpm4Uu1qTbXjO72IEyaTdSnrQq/NU2YEbybVNED7+T92ormQJxSvIIbIv7V3YaHPPUW7SOK+J3ildJ02UmQJhS1fImu6rNrWpTXMj7t7HFeq/HjxI1zcizR/lJ+avG+a58bV558q2R+58OYCOHw6qNayLmkWZvdSt4P77ivs/wCG+jJZaVAAg3BRXyb8NbUXviq2/i2HNfafhu3Fvpi4Hat8BH4pni8X4hxhGki3NLu4qMqGpXG5qTa/rWVWTlJ3PyZDDGpqOazWZasVH5hFc7t2LV2cT4k8Ol1M0Y2sKpeGNXksrn7PLla724RZQwIri9b0tbe7E6CuihUdOVyndxsyH4k+EoPEmiSnYGbbXOfA2wOmwm1f70bEV6bpWzUbHyn9KfovhiLTbkyIm2vYdJTmqsT2aWaNYWWHqM3Z4tyD6VRmtvStCd+ABVR35rx8VGMpu54NNs5TV4SsyVpXH/IEf/cqPV9rOmRU92o/seT/AHa68DDlTOqm71Yep8c/EjjxZd1zNdP8Sf8AkbLquYrxa3xv1P6My7/doeiPUPgOduvyfUV9abf9DSvkr4D/APIfk+or66hiL2cdevhU3QkfkvFjtiIsztnpU0bt3qdYx6UyQAV5vsnDU+IU1LQFenrhqiqOS4MS8U1Ky1G1cddgbaLSMQoXNUzO00wC0/Wb0WOmuf4gK9LBxjJ+0I5JSkoLqeQfHDxBM1lLBb/MzgqK+anBQkH72ea+rx4YHiR3nlQuoJrwb4q+FG8M64SgPkSVjjacpe+z9l4dxFChFYZfEcQrlCCh+YGvqj4GeLhqOmRRF9zgAHmvlevQvg34l/sbX0gd9qSHIrkwlX2VT1Pbz3BRxeFkrao+ybuPKhwajgnFP0a8XUdNV87uKR49jnFepiabhNTifz9O8JOnLoStNtqJyTS7S1MAxXO5StqZcqJGBZMEVzOuWgaYZFdUnzCsDWBuetop6Mm+oYI0aQei14xZ+Eotc8RXMjpu+avbHXGkyf7prgPAqBvEdz/v131YqfImfU5TWlQozqQ3R418V/hhJocn2+0jLRHmQLXl23Ffefivw3BrFg8boGytfIfxM8BT+FdUkkjjP2WQn8DXkY3COk+eOx+j5Bn0cXH2NV+8jhVYq25a9r+D3xOe1mSyu5fmGMM3cV4pUltcSW0gljcq6nIauGjVdGXMj6nHYGnjqTjM/QXSNUh1W1Dhx0qK+h2k14P8HPiiLmKO2uJNsq4BWvf7eaPUrXeh6ivop8uKp80dz8DzTLamX13FrQ5jVXDOgNWpP+QQ/wDu1m+IEeGYfWtBctorn/ZrHC8ylKLPNpJc8ZLucH8Pcf8ACR3I/wBuvUNS5UV5h8P1H/CRXP8Av16hqP3BV1P4Uj2c0/ix9EUornBxmr0k3kWhkP3cGsJHzc4z0pfF+oDT9Ekcnb8prDBJcrkzyqdH21aMO54J8cvGjzXBsIpOX6/SvFK2PFWpNq+uXdw5z85ArIb2ryMRVdWbbP6CyrCRwmGjBLod58H9H/tHxIJCPlXFfX+nxrZWCAegr5t/Z9sA908pXq1fS12uy2Ar1sL+6oOaPzDiqs6mIVPsIr+bmq5zHKabbSlSBVmZNwrmUudXPhGraCxN5o6VQ1LTkmX7lW4JT0qxIN8VbJqUTN6M838QaMYj9oi+Vx1q54T1kzYtp/TAroNQsy4Ix8pFci2nvp9/vQfLmqw9WUJltdUct8YvAqXaJewR/vY2313/AMKhu0aIf7NbTWcWs2ASQbuKu6JpUelJhAFxXpxpJT9oup7VXNHWwioS1aJZfllp8iCRM0y7f5srT4X3xV5M2udxZ4S25ipuEb1YlAmhqO5jx0FSWz8YrCOjsy3Z+8jJdNpYUhFXLyEB6rMvpXFOLUrHXF3RGetFOZaTbUpWKPkLf/o1ZdwS1aG4NAP4eBWVcsKqLvK5/QTdkUpTRp5P2kfWo5X+U0unH99XSzij8aOryPsxrDvHxvrWfPkVi37YzXNDc6p/CVrZh59XNRY/Z6zrZ/31WdSmzHW5yR2MiE7pK6jTZGVB9K5azy0h+tdZpkasB9KUr2HQdndlfxA58pAay9G/1klaXiMYx81ZeifeapjsOr/ERheNWrW8FtthT6Vh+M5MsPrW34L+aFM+lddv3SPGpu+LdztZJf3J+lcVdSE3J+tdrOuLR/8AdrhZ/mufxrghdyPdru0Ubtk5CpWgz7qzLMjAq6zitW3ccPhL0b/ujXJ3Jze/jXRib90QK5eaXN5+NZQ+IqtpC53uk/8AHog9qfcVX0p82yfSpJn5FauwR2EuWH2Z/pXjXjNwdQgH+1XsF4cWsh/2a8c8XHdq0I/2q1wrTqnj5q7UfmjvfCg/cJ+FdaNwArkvCmfs6/hXWM521jW+I9HCWdKK8iwG3Qvz2ry/xW+69H+9XpDOVt3+leXeKH3agmD/ABVnQ1qEYt2ps7Twlk23+zgV1LSCuT8MH/Rxn2rpd2+prbnRh9YRJrl/9Dk+lcIvOoD/AHq7e5/482+lcOhH9oD/AHqxp7nTJe6emaVDi3T6CuH+IH3zXb6VN+4QewrhvH+S5/vVnD+KiZfCzJ8H8TRmvov4G/Nqc5z3r538I/LKlfSPwNiBupz717+EV8TE+ZzSXLgZn0en/HmKibrUg/49F+lRM1VmTvWZ+IwCk3UlN3ivJN1uSZFJupm8Uhf0qGix+TTd4pjE0mRUgSbxSb+aj3UuRSYEuRS1DkUu4tWLRSRKrUZNRbitKrnPNZjJFanZFQ7/AJv9mnbxUNWAfxS1HuFIx9KiwD8mjJqLJoyaLFWZLk0u6od5pWb0qbIbRKDS5FR7hSKfWiyFZknFBNM3ikD+tRyjSaJCaCajL+lJvNSUSg0mTUe80bzSsA8nFJvFRs1GRRygPL+lN3n1pmTSbqmyAezbqTdTcikJzRZAPJpMmm5NJn3oskA7dRupmRSq1VYB+TS7qYDil3UuVALTd1IzUhb5crTsArNTC5zSMTTN1CQ7C7qTdTcijcKqxQrNUbNmhmzSUNWAKQnFGRTaEmwCiiinygFNBxS5FNqQFya8h+P/AMdm+Dltp0FlYQajqV+kjgXMhAiUcB8Drz2r12vIv2ivgrF8V/DkdxZRgeI7HAtZGk2h0J+ZGr08EqXto+2+E58Qqjpv2e58V+PPiT4j+IF0LvxBqs2pSg5jj6RReyoOBXIvMd3JrW8Z+Fdf8C65/Zev6XNpFxt37LnGCp6EEVgrOkpOPmr9Sw6pqNqduXyPiaznf39x/mE0pYtTC+5ab96umyOUfUbuEGSaa8mwZNUZpjM3+zSJbsJNNveo9oakKliKdQZ6yZNboN+aNPsvtl29zKnyA4joh+dXQfePeteCNYrcIOwoLjEa/wB8YqRelNwKcvSgskpV+9TMmpUTjNArjqXbT1SgjNAajk+7TqRFNGfmqkCVxUpdtKo3A0mTRcLDHWq80VWqidetWmQ0Z7jbTOGqdwKiKGr3MWrGdPmKaot2etW72I7Ff3qnWLKEwKXoaKKkt6ImiuWRuDWjBdCTr96sgHFKrkc5oKjI3w/pT1mdCMeoNZ1hPLcTR28cck8shCRpGCzuT2AHU19J/DX9jXxH4kjt9R8XzHwzpcmHW163sg+nRK5K+IpUlebO2lSqVH7iPav2PvjDqHj7w1qHh7Vw9xeaLAkkN/1MkJO0K/8AtCsT48N/xNo93qa94+Hnw78PfDPwydL8Oacthbt880rHdLO3rI55JrwL4686zGPrXy+PnGpTvBWP17hGLjWSkeYjO3mu6+D2P+EoTHpXCIxK13nwcTd4lFfP0v4kT9czBpYafofaGhS7NNT/AHabczHJqLR8Np4+lKU3NXbjm3aKP53q29tJvuS20W6pniIpbZPlzUpGa4oUFynO6lnoUWwrVat+BVWYFn4qeFvWuaELVLGrd4j3kbd96n5+SmFAae+FSu2MW3dmLskYzsPtP41n+NyF0aX/AHatu4+2Gs7xw/8AxJJc+hr26HwM7cv/AN5gfJGqtu1W4J/vmmUmpuf7QuP9801e2a8d9T+gKP8ACj6I+iPgjfxW+mwB3r2mTVLfYCXFfM3wxsLyaFDHn2r02/0jWHj/AHbsvHrXt0XenZxuflGdYSnVxbbnY6zX/F1rp9u58xeleJ3ni46/4wt4433Irc1n+MdD8QRhzJK7xY5Wue8EIR4kgDja1ROpJtRtZHrYHLcPQoyqxlzOx9beGz/xLl+gq3PEM1R8N5+wR/StB/mNPFbI/NMTrWkImRUm75RTFxS156uzmdkNlyVqow2k1aJxVeX5TWNWHMjSEkmNpyCmqtKz7K5407LmZq2nsOlm2rWBqpLEZ9a1CSzVkakfmG71rRXlKwWSRo23y2f4V4v49lzq5r2WB8Wf4V4h4/f/AIm34GvpnpTifScPK9dnPyy4rc8F3iW+qgsdtc071o+G7V7zUkCHpWKbuj9DrRi6MlLY+kdK1uA2o5HQU26122hBYsK5TS9BuWtRzVfUvC1zPCwEu2ut3avY/KpYag6vvS6mT478bRrbvFGRvPArgdG8Jf29c+bPI3z1L4q8HXunTGcEy4qPw34wi0xwJRtxXLN3l759zhaEKOGvhndnqnhj4e29iA/liu1SBLKIAYrj/D3j+1vEQJIOa65LmO9jyCGzWskuRqmfEY94qVS9a5Xmfecmql3lkJH3cVcmhKLISQiRqXkdiAEUdSSegFeEfED9odJlvNM8BmG7a3+W58S3WPsNt6+UD/rm9D0r5uVOcpWka4HA18bNRpRu/wAjp/GfxF0X4b7JtUkknvZv+PTSrT5rm5PsOy+rGvnjx/481z4i6rGPEiv9nVs2XhjT3xHGT90yt1ZvUmsuGd725vdRt9Sl55vfE+pkmac56Qg8/SuU1LXra2jlt9Kjligk/wBbczndNO3rnsKr2kow5In6/k/D1DBWqVfen36L0NjWLu201UN40d3q0RxBpsC4tbMd84PLVx9/fXGqXL3F3KZpT/F6ewqq9yDwKTzcdvmrHV7n2expaVrF3osu+2uZYvaI4rr9N+L17p9zBcTwbpYc7JbZzFIMnPDCvPeXP96pR9ntcvcDz27KprZSlHYxqU4TXvq6Po/wz+0zeXMKW8l5HdKeD/aaYIx38xSP1q5ceLY9d1u3vftEaW6nLIp349wVzkV8sXN/Nd8H5Ih0RRgD6CtLT4p9F2zz3Etmx5WOI4kbHqOw9zW6rztaWp4ryvCSk5QppN9VofoP4P8AE+i61YxQWeq2s9wVGIGk2SH6K2Ca1ZbExSHeNrZ6NXwFZ/FbVrRJImWG4jYk7JU5H0NeieFP2hNasoore21G5RFITy7k/aIRkdAHyQBWs8QqiSasfFY3hB1JudCe/Rn12jiJetNL7zXiuiftEG5P+n6ZaXUBPEljP5cgB6ZU7ga7nRvi14T1bA/tP+zpXP8Aq9QTZ/4+MrXOnKTsfH4rh7G4TVwbXdanZHhBUDNU8TpfQLPbSR3UBGRJA4dCPquaZsB70ODPBlTnTlaasR1InrRxSE8UlGxmZN+583ApdXkMekSH/YNQ3cw+2KDR4jYtocuP7tejg1ZSkdGHV68V5nyD8TLw3fiW5yfudK5PaQnP3q3PGmZfEd4evz1kEDFeHUbdSTP6NwMeTDwS7I7f4N2xm8Tg46CvsnSoytgn0r5A+Bwz4kf8K+w9P+WxT6CvYwStRkz8r4wd60RjAVGz4qRsbqYUBrkk7u6Pz6NkIJRSlQ1EVtvqcIm3BIq6dCc1cLpbFVocrxWbqGmidCCK3f3XdxQUjbqRWzwciVNrocxYW72L8Vv215kc09oYW6EUxYI0PDito0q9PRPQbtPVoc53NVeQHdVuPy+5FSy26kVlLDTl7zJTUTk9Uy0qfWrV3/yCJP8AdNRavEFkH1qW5/5A8mf7tdOFTjdM6qDTqR9T43+JHPiu7+tczXTfEj/kbLmuZrwanxs/o7A/7tD0R6f8B/8AkPyfUV9fWvNin0FfIHwJ/wCRhfn0r68hfFgn0Fevg/8Ad2fkvFyviIkcr7Krbt7UOS5qeCLmuJt1JaHxCSiripb/AC5NUb35K1Jjs/3cVh3r+ZJtonFW5UFPV3ZJYR/P5hrm/Gd+ZpktkNdTNKtlYFz6VwmmRnW9e3n7obNexTpqlTUF1PTwVNOUq0tonceEtPS101A4+bFeX/HjweNU0qSeNPnX591el6nqX9lpGPurUGoRx6/ozggMxU10zjCpB0uo8Djp0Maqt9LnwsVIYg9jU1hdPYXkVxH96Ng1b/xB8PtoHiO4i2FYnYla5qvkZxcJWfQ/oSlUjiaKmtmj7N+EXicarpUBzuyor0KcfNmvlP4C+Lmsrz7FI3Q8V9UxzC6tEkHzZFe/Cft8Pfqj8J4hwH1XFSaWjEBxUb9cilRqCBXBJtnyxNC2RWNrP3xWiuUNZOuS7sV0U5Etakr/APIIkHqDXAeBmx4iuP8Afrvxzo8mfSuA8Ef8jNcf79epLVwPocv/AN2qJnfavrX2MgPXP+LfC9p4u0mTKBt4q543sWmtt6feAFYvhfxC1vILeWonWjKbpTPNw1WphpqtT6Hy3428H3HhLUnikQ+UT8prnMCvsP4jeBrXxXpchSMMxBO70r5O8QaDceHtRktLhCuCcH1rwcXhnSlpsfuGRZxDH0bSfvIr6XqM2lXkdxA5VkIr6i+EvxLh1W3ijkk+cDkNXypWv4Z8RT+HNUjuYydgIyKMNXdGWh1ZvldPH0Wmteh9u61ZDUUR0x0qEwtBpLoR0Fc38OfHUGvWMGZA2QK7jWEX+znI9K+lpqNS9SJ+E1sNVweJVKotmeVeA8jxNcj/AGq9R1X5IwfavLvA2f8AhKrn/er1XWEDW1cklzUpI7M0dpwfkjm9Obzb+ua+M1+bHw3cc7fkNdBpLlb8g+tcd8fGb/hGZz/s1hQ93DyZWVR9pjKafdHytnfl/Uk0HpSkYor58/oTaKR9B/s8W++2D+pr3rUsgCvDv2eP+PBa9y1LLYr3krYU/CuIZOWOkZ461fhO8f7VUlUKuTU9tJtevLpOzsfO1FdXB0Mb1ZhbIqR4VYZampJCp++K9eGGmtThb5iC5hy1ZV9pomUkCt55IW58wVHmAjG8VTwkt0UpSejRg2Be2bZWn9pdnFS7Lfefnp/7n++KPY1e5dn2IJkLrSW2YuDV0NEdo3imXEOxcgVlLDSj77M+fXlY2ZC61WjzE9XIv3idaqyrtNYTT3LXYddx+ZHms+tSJg8WKz7iPY5rmqrTmRrSdtGRMoNR4NTbaTBrjbOk+MmOLbj71ZNy1acuVgrGmO3NOnuf0HUVolaT7lP035rgVDK+BU2lMvniuiWiuedD+IdO7BoKwb8ls1ts37msC/YhjiuenudtVWiV7bHm06/f5PwqO3PO6mX8nyV0nFdKLKdmT5tdZpU4C7SO1chZN3rptNJY0qmmpWF95jfEc24D6GsrR5doer/iH5WH0rN0n7h+tRF+7cdZ/vUjn/Fz/OPrXQeDciFPpXN+L8maOuj8KMUgj+ldc3aijxqGuLkdfeTBbN/pXFu267rqdRk22rfN2rk1bdd1x09Xc9zEPRI27VjgVcYnIqjaMKu7hkVo7FQdoloIBCT7GuTmbF6PrXVsR9mP0rkbhv8ATx/dzWFNXk0Os7QSO40p/wBwmPSrL/w5rP02ULbqParvm1TZpHVXG3522cmPSvGfFpzrMf1r2HUXxYSYPavGvFEm7XIua68GvfZ4WcO1JeqPQ/CrlYUrqQ+6uT8N/wCpT6CuoiO2uWtq2ephF+5iWZc/ZXPtXlXiZv8AiZR49a9TmfFnJ9K8p8Qvu1dB70YdfvDHHO1N+p23hslLZPfFdDvz/s1zugZ+zJ/dAFbsTcc1jVd2d+HX7uJPcf8AHm/0rjE/5CI/3q7K8O2wJH41xEbltRH1rKluaTdkelaLjy0+grjvHxG8/Sut0psQofYVxvjv/WGlHWqhST5Wyn4QX96m6vpP4FJ+9lP+1XzX4T++K+lPgO3+sP8AtV7eC/3iJ8xm+mBmfRK8WyZ9KgZjzUjP+4j+lQO9aY9p1mfitJWE3mkyKbk0m6vLsbj6TdTd1GRUtAKzUmRSE5pKLIB2RSbqZvFG8VDQEmRS5NRbxTt/FZtFJj8mimZ96XdWbVhjqdkVHupciosA/IpN3FNyKTcKmyAdk0ZNJkUZFQ1YadhcmjJpMijIqS07i5NGTSZFIDigE7jsmjJpivmhnxSaGPyaMmm7qMmjlAdk0ZNNyabu21NkA/dSE5pm8Uhf0qWgH596TcKaD8pzTaXKA/eKbvNNyKMijlAdvNG40wnNGTRygOoUkU3Jo3UcoEof1oyKZSbqOUBxNIWOKTdTaOUApjMd1P8Au1EetXZAFFFNJzVcoCt0pu7NFFHKWFFFNyam1gButG6kooAKKKKLIBDntTX7U+mSdRTA5zxv4A0H4jaJLpev6fFeW7jCy7AJYj6o3UGvjL4w/so+IPADve+HxL4h0HBJMUebi3A7Oo6j3Ffd1KCRn3r18Hj62Ge+nY4sRhaddWe/c/JpGZzgfd9WWoprgQ/7TV98fGD9lPw18QYL3UNEA8P+I5PnWSL/AI9pW/207Z9RXxD8RPhp4k+GGuf2X4isntLgjfG6ndFKvqjV93g8xo4paO0ux8nicFVw7vuu5zDzGQk5ptNVSnWjeK9U8pvUdRTfmp1BJPabvPFaqNWbZqDNz2BrSReKDZPQNwpyMKTyzXY+AvhL4n+IsgGiaRNPBnBvJRst0+rmsqlWFJXm7HRSoVcRLlpRbOURd5q9pthPqVwLezt5by4PSGCMu5/Ba+v/AIcfsTaPpqR3fi7UZdYuOv2GzzFbj6t95q+kvCHgrw/4Ms0t9G0iy0mDP3bWALn6nqa8Ovm1OLtTVz6vDZDN2lXlbyR8C+Ef2Ufif4xjjkt/Dx063k6SarMLf9Dlq9Q0r/gnv4nmjzf+MNHs3/55W1rLP+p219owzAP+7+XNXIrjYeleRLNK8n2Pbhk+Hh9m/qfGZ/4J364ybY/HVjv/ANrTnH9aw9S/YB8fW5P2PXPD96B/eMkRr7xhuM9vlpUuWUuD9wnip/tOut5GryzD7ci/E/PmH9hT4otNy+iIn977b/QLW0P+CfnjOaIH/hI9JSX0aN8V94pckOcrTWuQrnFDzLEPaRP9mYdfYX4n526x+w18UtMz9kg0nWVHe2vdh/JwK8t8Z/B/xx4D8w6/4W1HToI+tx5fmxc/7aZFfrK16jcfdrJ1Vo7uzkgIEqn+FhxW9PNq0X72pzTybD1No8p+OjhS2Qajwa/Q74rfs2eDviAktx9gGkayel/p4Ck/769Gr4t+KPwg174U34i1OIT2ErEQX8GTG/sf7pr38LmVOv7stGfL4/JK2GXtKfvRPP5498Ei+xrHHSuhaIYIJ6jFc+7bXIr19z5vlYUUV1vw9+GPiX4o6wNM8NaXLqNxn95J0hgHrI/RaxlONNXk7GsISqOyRyJ6cnatezfBn9l3xj8Ynjube3GieH+PM1bUEIBH/TJOrmvqj4JfsY+GfABg1TxUYvFevLhhDJH/AKDbn2Q/6w+5r6IvH2rG6AL5WBtUYG30AFfO4vNlHSj957uHy77VT7jzj4Qfs6eDfgtDHJpVmdR1vbiXWb8Bpie+ztEK7nV8kitQHFZ2qt0+tfNSqSrz5pu7PcgowVookhJ+wn6V8ufG9gdej/GvqCJv9BP0NfLHxwlz4hT8a78QrUEfb8KK+IPPFAC8V33wc+XxJ+Arz9W+WvQPg2T/AMJF+AryKP8AEifquYf7rN+R9kaIoWwT6CrDlQ1UdLcjTk+lDTHca9PEzjCS5j+dqsXKpJo1Y2G2kcnHFUoLk96seaWrnhOMlocbTT1GlOelSRpStjvT0YVcMOpSTQObQuwelMmB2VQuNbjin8vNaCyiSDfXe8NFK5UoyiryOccn7ZWd46O3Rpf92r7Puvqy/Hr7dHl/3TToaRkenlv+8wPk3Ufmv5yP75zTdw20XvN/Pn++ab3Ga81Lc/e6X8JH0f8ABVFOlQEgN8tem6nqsVngPivNfgqP+JVB9K7nxXp/2m29GxXrRq+yopo/Fs9k3jJIfc2trrVsejZFeRal4V/sfxdBPGNqlua9B8MXLxTGJ+xqx4n0pZ7mOUD5gRVJqvTUzLAY6pSvTb0Z2HhtgLBPpV+VqzfDoIsUBrSZQamvFtI8HENe1bI/MIp6tmmGMdabHMheuaNGT2OfdXJSVPBqN8UPw1MJxWMo2dmJJiN1qBzU1McCsZQbRqnYirE1Jvn59a26xNYUbx9aShZ3NL6F62P+gnPpXhXxAk/4nB+hr3CFj9jP+7XhHxDf/idH6V7kn+6ifU8Oq9RmA0mRXTfD1idarkSeK6j4bsf7ZFYxbUkff4yNsPJ+R9Co4jsRj0rm7rxJ9mn2P6109sAbMD2Ga5fxFpKTRM4A3Ct8RVlBrlPxaa5pstXcMGs2B4HIrwDxvo7aRqpwCqtmvdPDbMluY/SvMvje9rotqb28ljtYA3DynG/2X1NFX95SUz67h7ETVb2Xc84ttUnsJg8UhVu9dppvx+sPCNqP7T8+4ujxFYWo3TSt2A9B7mvHL3Xru+hSWBxoenyAbLy8TNzcc/8ALCEct9azo7W20vM9zJNoVvKcy3UpEmqTg8dOkINeZ7dw+Fn6hLKqWLVqsdPxO0+IHxQ8QfFK7Sw1ovBZFsweDtFkJMmOd13LXG6rqOnaaqQajJb6qYFJh0mwkZbG1Y9NzDmR65/UvFaR2z6foduul6ecCXZzLckfxyu3Pf7o4rmGYuck7q5J1JSd3qe3g8BRwkeWlDlRqa74kvNdvPNu5Q6pgRJGgWNAOAFA6CsnzskUjR7mxS+R6Vzt9WepyvZINwNJ/FyQv+01OdCM4p0NlNdSJHFG8srnCogJJ+gFJNC9nMge8dRhflzip9P0m71eU+TH+7X/AFkznbHH/vMeBXSDwZDotvJNr0xiugm6PTrY5myenmHog/Ws3Ub+6u4Vto1FrZR9LaIkR59T6n3NW5JEezlPXoQebbaQcWbfaLgD/j56BD32j+tZc0zTMS7FmP8AExyTTzaSP0Q1oxCHSpY5HSK7mHJjcHywe2cdaE0U6cl0IdM0pZ/9IvLhbKzH8bAln9kUdT+lF1qYRHt7FDb2zEjJ+/IP9o1WvLu51K5a4uJDLK/UtVjTtJudTm8q2jLy4yfQD1Jp3RkoNLQqRXLwOJELNMOhyeK7Pw34o1222PcXi/Zeu2cjt0z3xVDT9IjhmktIIxeXm7YZP+WYBPr2rft9Ah06F57t5GnSNgB90Bu+CPT9aOZlwpOXxHS6T46hDvPbR3UDRPg3Wnl4vQA4+XqeAOteg6J8c9Q01UEmrwajEGVTDqq/OMjIUONrZ+u6vAtW8VwWqi3tbeCVosiM9VQHt6GuRmnlunyc8nd6AVops8zF4HC1k4zpqXyPvDTPjNpF9s+2WFzZ7v8AltbEXEX9DXVaP4n0TxCP+JbqtpdORkQ+Zsl/74fBr889K13UdNk26fd3G8A/LE5Ciuph+KV/ZoItSS0vcJgbRgj8q1unoz4/E8MYOr71OTg/vR9q6uTbXoyCrE/dYYqfWF+0aNIB/cr5W0D9oKKOKNJbu+ssdElPnxfkc16h4e+P9hqNt9nnFjeRMdgNtOYpvrsbINdtCUIXTZ8y+GsRRqKrSkpJedn+J4d44hNt4lvA/wDerB3/AC13/wARdJk13V3v9Lt5JYn6owAcVwk1jc2z7JbaaJ/7rRnNePVi1Nn67g1KOHjz6Ox6D8DWH/CSP+FfYFh81mlfGHwlum0/xakEsbwSOudkqFCR64bFfZWkzeZp6H2Fetg9aUkflHFvvVYyWw4jDGo5H2VL3OaguPuVzS01Pz5FiCUbBWFrb3CZMOWamT6g1nzUen6/HfXBievUoVYOCiFKfsZczV0eb+J/ipceFptlwCqk/erCP7QsGP466n40+GoL/RZZAvzYz0r5VK7CU/iBwa4MTXrUJ8qeh+uZNgMHmFDncNT37/hoSBm5JrR0X42HXrpILbduNfOFe3/AHw4l1/pEifMWrOjiatWajc78wyjB4TDyq8ux7fol3dXKo8oPNdhCx8kbqrQ2yWcKYQdKl85mXpXryrRp+62fjeJqRqybirI5zW3KzCprn5tHf3Wo9aX96Klu/wDkDyf7tY4bVyZOHa9pH1Pjf4lfL4tu8VzNdT8Scf8ACV3dctXztb+Iz+lMu/3an6I9N+BX/Iff8K+uYgGs0x7V8jfAv/kYnr6/tcLpyV7eDV6Ej8l4v0xESmic81dj+UVD1FDS7VxXLG1N6n5+7tEF7Ns3Vn2sXnS5PzU++lLyYqxbRfZrYufTrToRdard9DX4YpGB421D7JZ+UPvNxS/D/SWWAzP8rPXnHxJ8VMmrRwQAuxNdd4V8afY9NQSIVbFeuqkXPXofUvB1KeDSgtZHVeJ9Fe+T5M9afoGnPbw+W+elZf8AwnUT9Q/NIPHcETZCGtIOnGfPc+fWBxG1jyf9oXwfvh+2xj54ju6V8919R/EzxH/aunzgRuyla+YLqMxTuNhX5j8rV87j4wVXmgftfDdSo8P7Or0NHwxqr6LrNvcRt/EA1fafw81tdV0iPD7srXwwvSvoj4A+MS9vHbSSfNH8m2tMvq8k3B9Tn4nwCxGH9rFaxPfZh5MlPGCtSXIFxCGHpVWFz0Na1YeyqNM/EF70SXBrD1vO5RW9WJreD/vCkl2JRKn/ACB2+lcB4I/5Ga5/u7jXoEX/ACCG+hrgPBPHii5/3q9ZvSme7gP4E/Q9K1m3E0IBHUV5tr2kvaSGaLsa9Rv13oPpWHqFgJosEbq8fFtxr3R5tN3jymJ4V8QxzxCCX0xXKfF34aRa/YG4t0CyjkNVzU9OfSbnzYs7c11egaxHqdsIJTu4r0KNSGKh7Oe52YLF1MurqpBnxTf2M2m3UlvcJsdDUFfRXxl+FYvopL20G2UD+Eda+d5YnhkMcibHHVa8TEUJUJ2Z+65XmVPH0VKL16nUeA/Gdx4Y1BPnLW5PK+lfUmk+N4NT0FMyKystfGNdLonja80q2WDeWiHStcNi5UtHsceaZNTxlqkV7yPojwKQ3ii5IO5S1er6pjya8J+BuqNq0xuH+9uNe6ap/q/wr2IzUqLkj8izyk6VdU30RyVp+61TPvWB8bLH7V4XuP8AcNbUzmK9+pq14wsF1bw5IMbsoadBKVCUTgy2s6OKhPsz4l2kcGirutWbadqtzbyDb5bkVUr5q3K2mf0ZTlz01JdUfRH7PTj7Knsa921DoK+df2e78BvLJ6NX0XfDdGHHpXvU/fw1kfhvEdN08c2+pnOwxio/P8lxUhHFU7uMtzXlRvFpnzzV1Y2/OWa3rktc+2wh5Is7RSTarLYEt/DWlo+qpqyFCBX0dCrGtG2xhSn7CV5K6PGtY+MF1ol89tcRSKyVR/4XwdvR6f8AH7w9HavHdog3BsGvF1iLV4+IrVqNRx5j9iyzLsHjsPGryHsn/C+H7B66Hwr8Rr7xTNiKORU/vV89iP51Hqa+nPgr4eiTTYpCg5Ga0wtWrWmk2c+b4LCYHDupGGp3ejpcsEMudxrfuN3k0r7ITgCkd/NWvSq1EouCPyGrP20+ZKxDbGlmWkC7MYqcqXTivLtdWM27O5Vt22nBpt9HxnFG0xyVZmAeKst42NL2d0ZNFPZNrU3Brhas7M7E7o+KpifIFYty3JrZnO2AViXXapp7n9CVPhKsxDJU+k/6wVVl+7VrS/8AWVtLY86GtQ6N2/0esC/OHNdA2PIrnr8jeawp7ndX+ArQ53VFqBCxVJC3NVtScNGa61vY8265CKxrpNMbDVzdjXSaZj5c/jWVVG2F0IPELZP4VmaYSIT9a0vEPT8KzrBsQHilD4Qra1Ucx4pJe7Qe9dR4YUrCm70rkvEb5vgK7DwzxCma7KqtRR4+E1xMmbepZ+xH61ysPzXZNdTqpH2WuSgz9pOa5KXVns4p6xRu2ze9XM5YVnQPxwKuRMWaiT1NKexonC2b/SuOmYtfj612Eny2cn0rjXb/AImB+tKj8TZOKdoI6/T/ALgOewrQyKzdNb92Kv7qiTOmGkUiPVT/AKC4FeNeImU66v1r2HVpP9BOK8Y187vEAA65FduB1qP0Pnc7dqcPU9J8Ot+4T6CunTO0VzPhwDyI/pXRK/ygA/NXJVfvM9jBr9zAsXLbLFq8r1x/+JzH/vV6Zfy7rPrXl2r/ADa0lVhVeTOfMdIfNHd6Gx+zpW+nWuf0Y/uUArcQnFctXc9Kh/DiWL19tk+K4pP+QgPrXZXv/Hi9cbbY+3jd61VLqOq9Eej6Yv7lB7VxfjdSZjXY6WwEKY9K43xm+6Y1jDSqinpFlbwuMOlfSfwJOYpG/wBqvm/w2oDg+gr6Q+A3/HsT/t172B/3hHy2dO2BkfQLP+5T6VDT3/1S/Soic0YvWrI/F4LQXdTaQ9KYu5q4OU12RJRTHYqabk0NWGSbsrxTc8YNNyaKiwBRRTc80WAdRk0hOKbUNXAfk0bz60yismix+8+tKG+ao6M+9TZASl/ShXGKj3UbqjlAl3ikD/NTN1NoasBNvFG8VFuoJzUcoDt59aN59abuo3CpsgHKxpC9NpCwWiyNE7km8+lG8+tMpCcVHKMk3n0o3ZqLeKdRygPppOaSm7xScWA/dRuqJm9KTefWpsBLSFgtR7z60UWAfvFIH4ptFFgF3H1pwOKZRRYCWio1Y5pxOaLAObiml6Zk0U1G4BuLUUUw96rlAVutJRSN0o5QFpu6k5oo5QCk3BmpGamUcoEm8UZAqOijlAfvFIX9KbRRygLk0Fi1JRRylXCiiinykhWB408EaJ8QdBn0jXLCO9s5VIDMB5kR9UPUGt+itYOVOSlF6oGk1Zn58fHD9lnXfhZHJqmmSf254e34MyIfNtx28wV4ZgLj+Kv13kRJUdHQOjjayMMgj0Ir5p+OH7Hth4pmudc8GmHSdSKl5NMZcW85H9zH3WNfZYDOL/u633nzWNyy656X3HxBSrV3WNE1Dw9qU9hqllPYXkTENDOhUjH1ql92vqYyU1dbHzbg4O0kW7BN7mtq1tZbqaC2topLi4mYCOGIZdyewrG03c022NC7noi9STwBX178BfhJD4Q00azqKLLr04AY4z9nU/wLXDjMXHCwu9+h7GXYCWOqWWiW5P8ABD9lmztoYNX8ZRC9vScx6ZnNvF/v/wB9q+otM02CwRI441igH3UjG0AAdABWToTJ5UfO7NbUrmFA598V8RXxNTESbm7n6hhsLSwtNRhGwzxB4rtPDtjJPKd2wfdrzO7+M95c8xRGKJ+iZGcV0eq6BL4nvkikQtFn7y9s1v6J8GYZjiOSKCAjncMyH8axp2WrOpqKV2ee6d8bIbCbFxOvXhndz07cCuo034/2955ccVvvWR9g80lB+ZrvB8JPDumuoljkum7fv2EeR6L1FR3XgXSVhNultGicmPYnKE1q3FHJzuT0K2lfEpvtnkXdlLb/AO+MbPrXoFjLDqEMcsYPIzXlr+ApYwWBMr54PUEdfzr1nwlgabHFNEqSkZL1KUZMVSTSukP+zDnP3aqXEUSKXd9uK68aPHdL+7kAWs/VfC1k1lN9ouliyD81W6emhzLEwT1OD1XXrLT7M3D3CKmcbveuOvvjL4Qs/ME2u2sDD/nrlcn2zVnX9Dsv7PiggiuLho5zJI7YVHGf615nf/Ae28QTT3co/wBIfkQr0AJzjJpJRW51KTlHQ7e7+IOh6lAJ7PU7a4icffikDD8xWF4o0TS/GegXFleRx3thcoQytyPr9a851v8AZ0uLO2R4w9qwGAYP9Y4FYuga5rnw58Qx2GseZdaTKRH5q/MYmPTcRWjjbWL1NqfM9JrRnzn8VPhpefDHxIbKUmfTrjL2Vz6r/dPuK82vrCR79Yoo3llmIEcaDLuT0AA6k19+/HDwNb/ED4Z6oIAst7aR/a7SRezLz+orN/Yz+FukReDo/HF9psM+uXc8gs7mf5jBCvy/IOxL19DQzFxoXnq1ofB5llUYYi8NIvX0PNfgZ+w3qXiL7PrHxBeXRtNOHi0eLi6nH+2f+WQr7T8NeFdG8F6PFpGg6ZBpGmxdILZMZPqx6k+5rXL8c/M1QgktXjYrFVMQ7yZVChClpFEwXAqFkJ4P3TUpNNVga8txUjqTSIbZymYyfmX+XaqOsSYUZHetBot1xFIB90MD9DWZq4Mr4rWNOy0EPhJNg/0NfLPxqYt4iT6GvqXaYdPOT2r5V+Mkyv4k69BXfiU/YRPu+FE/rF0cKMd69B+DI3eJD9BXnyYxzXf/AAbcDxETnsK8qj/EifqGZXeFqJdj7A01x9gT6U0t81JpfzWCY9KRlO412Y2Lk00fz5K0ZyuTRPg1ZjmGKpc+9KqNXHS5k7JGE0pFx7je4qHUNQWxtS+aa5S2Texry/4n+PotKsJUWQbvTNe3RvTjzzOjA4KWLrKEUaGm6qdY1xwh+UNXpyKYrID2rxn4OQvcwrcy/el+evZrt9lvj2rVP925Pqb5rFUZqjHoc1v/ANM/Gs/x83/Emlz/AHauRZe/yPug1m/EJ8aPIM9VNRh7unJkZan9agj5SvM/bpyf75pA3TNLcndeSn/aNNRtzAV5h+9Q0ppeR9J/BY/8SqDHpXp+pp5seK8u+DBH9mwAelerzpur05rmw6PxHPHbGyOQjtTbX+8fdrqI4EuUBNRS2QfmpLcPFWOHk6SszwHKzvE07SIWycfdqQy7qrQsx61FeXqWiEkjgV3L94zDllOViDXNYSxtHO/aorE8N6rJqMxP8ANcL488YiW4S0gfc8jAYruPAFiYrJCe4zW0WnK0T6GeBWGw/PUWrOulfbimbhSTtUNeXVknM+fS0LFMekEvrT9oNTy3RLdmQVkauBvStkpWRq6HctSou9i01a4qf8eJ/wB2vA/iE5bW3+hr3xfksTn0r5/+IUo/tw16lTSmj7Thte/I5/cK6n4bE/2zXH7vWt7wZr+meG7tr3VtQg020j6zXL4H4DqT7CuaL95H6Di4SqUJKK6H03bE/Y0PsKwPFWr2Gg6TPf6pewabZR/eubqQJH9AT1PsK8P8c/tbC2tDbeDtNGzH/Ib1xCkf1ht+r/Vq+e/EXjDVPFupvqmsalJq17GPludT+YJ7Qwj5VArLEVYuejufF4HhfEYqXPW92P4nvPiT9pcWcEieEbSHyjkHXtaBSAf9cYfvSGvHNX8Q3euap/a+rahcX98WQNqerqHmUEZ/0a1+6q+nauHudVHn+e7vdTD/AJbSHJH0B6VSuL+W6l3ySSP/AHdz5wK45V5yXL0P0jLclwuXx9yPvd3udNqPiiFWnNlHNJLI53ahfHfcunYZ5Ce4WuemuZrqR5JZJJXY5LuSST9TVZF+Rnx8oxmjzRgfWuV3Z9NBpEqrSsVjHOFpnm7yFT71dzpmr6d4Ut0udIgOo67t41G6jAgtj/0wQ8s3+01NWe7saObWkFdnKTWN1ZtsuLeS3YgHbKCpAPQ4NREhh1LcVeltdS1WY3M8s11cTyAF5XLvIx+vU1o3PgvUbBbZ77FvFNKY1RnHmHAyxx2AqbX1RvF8qXMYcEO+VOflyMtXTWusCGL7NoGnvHcP8j3jHdMf90jhc11Phf4I33iGUSyXP2TTdwCvOhR5v9zdXtugeANL8IQItlaxI4Q5mcbpD+fArso4SpNXeiOWtj6VN8q1Z80/8Ir4kdsHT7i3WQ87wV/nzUNz4P1LTrgJPEm/0Y19U2yHVIZd8b8k4LdRVbU/DtprFk9ksUbkDh2I3j8a2lgU1dSMI5lZ2cT5WfTb9j5fkHcCRsUDiqlzpV1ZoXltnVf72MivZ5vhrqPmySRiNk8xwNp+fAYjJFWVWXQbGfTr63Fwsv8AD5fTNcn1aSfvaHe8XBrTU8VfSrea2Sa2mWfj5oPuuMda29ItFuYYlmhnbRpJAksdjMsZduu2UsetXvE/g6Kzv4ntAbQyEAhuEye9N1LQ7zwhdWd5qcButKuypm+zSDEyjuPRqhQaepUpwlDTqdFOJNMs/s3hrRvtG6Py5pLeeF5cYyQAjMevc1554hfWLmYJqFrNaMcgQyQlHfvzkAmvSfFXhfw7e6BHqmhXVxlACNwAMZPYkYNcDda5rOlAJLeSXcWCnlXJM0eD1wHzVVEouzM6EedXX47nPw6PJJl/IknbcF2IDgE9mPr7VNfaXHbTSyatItrJ/DZWoB2n0bBO0Y+prqbfxPpN7ZRQSRXWjNg+dJYHIc4xlVJ+UnvisDWvDlglmbyw1m2vYg+PIlRoLkZ77DkEe4NJNboxq0uhyl5q58sR28Qt4h/dHJ+prGeYjplm9a1L6xYEn+Gs11ZK6qbjbQ+UxyrQlZ7EG5n5d9tTJdrA6OnzEEfeqq53E1DJMqdK6eW54LxHs3udbpfxC1vTX/cXjqh7Z3foa7LS/jfeWwjF7BG3lsCJInMcv1GO9eOieRl+T5FPeovNZTw+5vWqdBM2hm1WHW/qfWfhP45L40J8OT2uq6zPcW0lzph2fa7u0vIRvHlkncY3jRgwru/Av7SdrdQW9s8FhqCSFVV7a6MMvPqpBr4l8M+JdR8LeI9L13TZPK1PTbqO8t3boJEYMufUHHNdh8Y9CtNC8Yw614fU2nhnxHaprukqjf6hJSfMt8+sMwli/wCAVqqTim4Ox4UsTQqV3Tr004z1XSz62Puqx+M3ha7KCee502ZpPL2XMO9A3u6ZGBXW2Oo2WspnTr211DIz/os6ynH0BzX5k6R421bRVkitbg7ZQoYk54BzXUaV8Wr+weCR4IpnjjWPevyvxxnI7muOUJdS6mT5fXV6UnB+eqP0Dv7H74dCrejCuatbAwanketfMWgftTazpUMaC5uvKVceRLMZ48/R813WiftPQ6i0bGzsGu2PAnkeAHP0yKmmlTkmzy63DVZr9zOMvnY9i+JcefDc/wDumvja6XFzKP8AaNfU9/45g8f+Cb25t7OawntWEM8Erh8MU3Aqw+8pHQ18r3WftUv++anHyjOSkj7bhihUw9OVGorSjuR19J/s65/s2PPrXzZX0l+zq2dLjrDA/wAVHfxH/uUj3ycbkFQYx3qxcZ2D6VXJxXpVviZ+BRTsYGsvtdMetTz/ADaO+f7tQ6xHl1NTz4XSZP8AdrfDdTpoW9pH1Pjj4mYXxbd1y1dT8TCD4tu65avnK38Rn9JZd/usPRHpvwK/5GF8+1fX9u3+gIPYV8ffAxwviE/UV9gWys1ih9hXt4L+DI/KeL/94XyIR96iRARS7TupJGwtc3Lfc/PU7GcIS9xUfie/Gm6ZJ9K0rdAPnrzr4h6t593HZofmJ6V30IexpuXc9HA0nXrRT2Rn+GPCy+Ib97yZcrniu4/4Q+yTqlW/BmlCw0uMEfNjmrl5FKZMJXSuWEFJrU6Mbj6yquFOWi0MdfCVkGzspr+F7JedlaJinrI1L7VGhwTWMsRCK1icMcZiG7cwsvg2yvoXQJur54+NPgP/AIR65F3BH8hPNe36NrlxHf8AkS/LzUnxQ8Nx6/4dlATc2ylUjDE0W4rVH02SZrWo4mMaktGfG1dX8N9fOh+IoHztSQ4Nc1e2j2N3LBINrRsQajjkMcgcfeFfORfs5XR+2VIRxVFx6NH334V1JdV0uMh93y1NNGYpK8q+Bni4ahpsCO/RcGvY7mMOQR3r36iWIoxqLc/nvMsK8FiZwexXT7tYeu/Iw/umugSLisTXELY9jXNGLSseIpJvQkhw2lP9DXAeDOPFVx/v131uhXSpPpXn/g3/AJGy4/369N/8uz6HL1ehU9D1a+BVBVBhuFaF4GMY+lUK8bGp+0eh40GkjI1PTkuYyMVxDpNol7mPOyvS2h31k6toQvEIx1rmpSkpJo2bi1ZjtNvrfXtP8qTG7FeC/GT4XPZSSahZxn1ZVr1G2SbQboDnbmurmit/EmmvG4DfLXvuMcVT5ZbnqZTmlTL66afu9T4Yb5TS16V8WPhtL4dvZLy2jLW7H5h6V5qO1fNVaUqUuWR+74TF08ZSVSm9Ge/fs6f6r6vX0LqC5hWvnn9nU/u8f7dfRN6uIU+le5RX+zH4txJrjWcTrMex0f0rW0eRL6weI+lR6raiaN6x9KvGsLkA0sHUs7SPk5Xi1JHgvxv8JPpWsm9jTbFIcNxXmGwV9mfEDwpb+KtEkyN5K18k+ItAuPD2pSW9xG64Y4PtXJj8O4T5o7M/cOHc1jisMqUn70Ts/gzqosNe8r+Fq+trRxdabG/tXwv4b1JtN1e3lB2qG5r7L8Aa0mp6PEN4bK105fNTpumz5ri7CNyjXiaDJtamFA1XLuEo9V9uRXDODjJxZ+dRd1cxdTs0dCuKreGYPJuSEravrcm3as3w8uLwiurBXjUVzKrrE89/aCQNpT/UV87xAYr6O+Py50ZvqK+dUG4cVOYfxj9s4Z/3OI0KPOSvrX4PAf2PB/e2ivk3afMT619ZfB7/AJAsB/2RTy7SpY4+KU3hju7ofvajXpT7knzKhXdv/wBmtK0rVGfjUErCvgVLbtkVG8fHLUtvlayi7McloRzgbs1JCwcYpZhUUWUNJq0iE7xILpCHqEqVq9ep8oNVWANctWNpaHTTd0fENydtuKwrljWtdS/6OKxbh65qbuz+iaztG5VnY4q5pPUGqEzHFaOlDDCtp7HDR/im/cf6iueuvmY1uzE/Z65+6++awp7nbiHaJEjc1V1Jvkq0lUdQfjFdS+I8xu1MfZ1vaZL8+K5+2zsra0zO6s6pvhHoHiBxz9Ko2P8Ax7GrXiBuv0qjaHFvTh8JNX+Icrr3zakK7Pw8D5CeuK4jV2zqtdzoHEMZ9q66+lFHk4HXFTZpawSLcVytsd07V02vS/uB/DxXL2XzSE1yUVeLZ6+Ka54o27arsJ2vVGD7lW7djmpbTOmmtEad3Nus3rjeWv66u8DfYzzXI8/b+fWnQ1bMsVskdZZtwBWhuesuyzsq8O1RP4jrp6pMbqrj7DmvHNUO/wASj/er13V8LaGvIbwh/EYruwHxSPmc+a5acfM9N0Hi3BreTrXO6K+IQBXQROP0rhq/Ez28HpRiSXu37C9eXaqc6ytelahLi1NeYX779dFa4RXm2cmYv3IrzO70k7Y0/CtyJ8kVz2mMfLH0roIV6GuWrq2eth/4cR+oSYsX5rk7Vgb78a6rU2AsT06Vydpj7ZxRS6iq9PU9E0xj5aVx/jBd0z/Sup0t90aVy3i3mY1hD+KjSS91sh8PV9JfApcWH/A6+adDO3FfS3wKb/QE/wB417eDdqyPk88/3GSPe3bIH0qI9KcWCoPpURNa4h81Rs/GoCq3y02m7qN1cRqOpN1NooAdupN1NyN2KQuBRZAOopu8UbxUNWAdSFgtMYmkrNoCTPy5oX5qjyaTfUtXGiXI3Yo3Co93eisxpj94pcjbmot1G6oGSbxTWY/3qbuo3UALvPrSq3rUdFJq4E28UbxUe6jdU8oEoYNUZ60gOaN1HKA7caRmppOaSoaLQ+jJpm7FFMGP3n1oplGfelYadx9Jupufek3VNkMfupuTSbqQHFFkA7JoyaaTmkosgJN1G6o6fRZAPoplFFkA7dRuptFVYAoopN1FgFpCcU2imAUhz2o3imZNKwCUUUUWAKKKKLAFFFJuosAtFJupaLAFFJuo3UWAWimg4pd1FgFopN1G6pA4n4pfB/w58XdKFnrluVnj/wBRfQYE0R+vcexr4P8AjR8B9c+EOuSRXEcl7orc2+ppH+7cejejV+k2RWT4lj0fU9JudL1pIriwu4zHLbSjdvU+wr3MDmFWg0nrHscOIwMcV8K1PzY+C2nw6j8R9MilTcgJcbumQMivuCzcJp8UYxuPWvB/FfwE/wCFcfEHRtc8I3B1Xw9JciMxq+bi2J7MODt969sa5+weVaFClxJhNvua7sxrxruM4s9PJ8LUw8ZRnG2p6X4bX/R4zjoK2528zGfu1S0qFLa2jRBt4FXShf8A3a8F6M+pa0LWnIEdH+7XTx6/b6LGHkDsx6IgyTWNDYNNEiRSJC2377DIrgfEnhvU9VuTHP4lvreEOAf7OtRGff5n6fUCrUiFGMtGz1i/8Vw/Z/Nnght17Ge9RSRVW18UWbrvkiDW+f8AWxyBx+lfJ37UXw80DwxpOh3ejaVNdaX9mnju7qK8/ffa2GImnkYN9dveqP7HvgO88Ya9dKkGq2FhBpki3d79t3qboyZhdAAFUbODGd1dqoXhz8x5jrKE+Rwdu59r+VDdWv23T5d6j7yVd0y7aRRgivNPCEutaJqd7pF5Huv7YK58sHE8ZOBIoPY969R0PbDErXEG1XORXDJOMtDerFQXc0o7uZI8AlVrE1bVXZCpJrpbnyI/O9l4PbNcPcyLPJK8j7Uj60SlKxzUoqTu0UBbSX5/d4RO7Yq/ZQQWZH8T+rVzfiTxpaeHrLz5ZPKifIj7u5AyQFHJrw68/a78PWGq/Zn0fXbpPIF0JlsyA8B6SqHIPl/7XStIU6k17qudknGEffdkfTWsfZ7y28uULuHQsK8c8deC7TU4f3fysp3qvapv+Fx6fdS2luftul3V1Cs8FrqUZTz0YZDRNyrD6Gr82rJqMSOh69R6UJyWkjqox0vEwdKgK6JLbypt2QsjL7YrR/Z90B/DXwh8N2Mn3wks30DzOwFO8sJFLjujfyro/Ads2n+C9Et5BtdbVP15rSDbVjw8z0SZvyt6UwZ7U1zubrSjpTaufPpi7z60qtimLilrNRuWTDrTJ7aILl6RHCnk1BqAaaEhDXr4elHluyFaUrMw/FevW+m2En7zbgetfI3jrV/7Y1+eVDuUHbX1HrHgx9YUpKflNc4fghppJJgjoxFKVVKMdj9AyPG4XL05TfvHzEDitrwprZ0HVorjonQ19B/8KP0z/n3jpf8AhSGmnrbpXCsHUi+ZH1U+IcHUi4ye51/gbxza39jEPMHI9a7NNRtH5D15fpnwxGjkC2OxB/DXQR6DdIuN/T3r1Ypte/G5+bY2nhqtRypSOwfULVOris++8V2dmnMifnXOXHh+8lU4ft61lXngCe+4klKr9abVtomFLD4Zy/eTMzxt8XraygkSOXc3+zXg+ta9deKtVQyudhf5Ur3CX4J2kx3SDc31qWw+CdlDcxyeUPkIYVzVKVWo9dj7PB43LsFB8nxdzrvhbYLbaVAMbflFegXKCasbRNNXSbZI+mK1FuFPeuvljyqJ+eZhXWJxEqiKf2eG1y7GvMvir4mht9PljEgWu71e3nuM+XmuE1r4YtrkmbgllpuLjBxgj08qdClVjVqy2PnMtvdj6mnDrXup+B9r2jNO/wCFKW3/ADyrzfq1R9D9J/t3B2+Ik+DOtxw2ccZIVgK9vjuoZlGHHSvHdJ+GD6NJm33LXXWljfW6BCTXpU4tR5Zo+BzaOHxdb2tOe52/nwoMbxUUl/bxdXFcjLbXrKfv1QudK1GccOy1pyRS0ieFDBU29ZnS6j4ttbJDiRVry3xn8Uk2mKB97n+7Wje/D+81Bf3kr9fWst/g4jNk7mrKTna0FY+mwVDA4d81Wd2cL4YabWvEkck/z876+nfDkX2bTk9hXm/hX4Zx6Teebg16hCv2aDZRTTpxbkcueYyliXGnReiJHl3vS8VTWT5/9qpBIa8tTUndnybi0iep16VVEwpfP21vCUUYyTLW3NU7mzWQ80+K7HrVfUJHaPKV20oqepMYuTsZ2s3kdlYuC+3Ar5k+IXirT7PVpJLu5VGHAjX5pHPsor1L4w2viObwncPoiXj3RljDGxh86dIz94otfIWuTa74ddpH0DU9GySG1HULSUzOfeRxx+FRiZy+GKP1HhzD0KMHVqVF6X1Oq1XxtqMuUtol0mErnzrob5iPVYxnFcfeaxH5hn/eXV1xm6vCJZBn+4v3VH/fVc1PrltCWzcefKxPmGR+v9T+NZVzr4fj71edy1ZvU/QXjMLTXutHUXmtqkj8idyBmdj5pPrywrIm1BpTya5x9UkJpPtrGmsOczzaL2N2W5U96PtNYn2zb1NNfVY4W+/VKg3oiXmkFrJ2N37QW709Du71zZ14DoKs2utmWRUHViABUvDztexdLN6DlZyPWfh78Pr/AMVXlmY7SVrGWYI9xt4CjqRXses/CfRtAFgs6S3EVzLsV/MwIzjPzDjNdh8H7caP4E/sv9215p+6M4kBJ58wkjIAA3VX+LviiNrVLGNpn8ySKOR0AJwX6bNpYnj+HpWsMPTjDnlqej9cqzrKEFZI831X+yPB9355i23EEPljytv7tz/E27ocPxit7wH4Kubm0XXNThNy5yLO2lOVjiJzuAODufrmvP8AUbH+1b2w0yYSxMWWe+eQkAKSSu7PcivRrBRc3MFvo+s3MKsTJIkc29AAM8LWdJRctUenWTUUoy1PUrPVYIURzH5WFwyb/uYrnPEviW906ZBBbi4ikGZXyG8sdq4651PxRpslzBI5uPMGU86EEgnqOB1Irn7iy1a+i82C3jupy2SYDwcdWfdiuqeIdrRRw0sGufnbVjvYfiGLOC3txEXvJv4NigBT6gY+grs7FoyQ3mC3ucrJtYdPY+9ed/D/AMKx2Ui32q3lr9o++n70SEt/eI+nQ13mo6pb2FhcNai2Yx2zkv5m+TnoMD61tQ55LmkzlxMYqfJTRn2Wq2Nvo9xPBFDcPEGdjfyeTA5PLFSQ4z9Ca3tLs7XUbZLl4re4mdQ5aKTII6jBUbTXM6JrF1f2PkWejrp9udxZLpFCsMAEFQazPEfj7Sfh5DFZ2MN3HFaf8sIFV1Cv8wwWJ2qewrZzjGN5vQ5vY1ZT5YJ3Ou8QeHvD/ilW07VrNbZs4imGElBP91hXOav8GJbjw3c6Xb3Ul2mCYmufauVf47aBfzwF7PVX24I2wpIM+65FTXX7QVrKhAg1G3iwdvmWuRn6CSsJVaE1eVjpp0MXSaVO/wA9jzDw94d1eDVrnQ/LMV5Ex/cTvswB/vVL418Ca1ocTTXunTJa4H79RmPn3FdPL8Y4DfR3d5p8uv3kWPJmurGCFrcf7DfNV+x+LPibxJdR29vp1qn2ljlJzJPtTuWAIGK872dGScebXoe0quKjZ8iS6nhXkSCT5Qa0tP8ADeo67II7K0kunTrsGQg6c173beANIjdFu7a2W9UtJFJbLhJA3ZlJwcHpVXX/AAckNoLm3klivYtrr5SCIkDsCOoAFZfVJLVs3+uxfu2PPPD/AMDdW8SafPLZ31ilxHKYpbWUsGRh2bjArkvGvwe8QeGCv2ix84MW8qW1PmJKApYkY9hX0H4e8RSjVhYPIp1NIRND5kY8u9iPTp1lWu/fVbC68LxauCbiOyikkjeQHekgUoQynp1wRXoU6EHG6dmfPYvETu4yScWfm/M8sk5Qduu2omdEH958/hWl8QNRtbnxjrL6dH9nspLuUwxr0C7jgVzQlb1rujTvE/LsTiFGrKK1szR8wSGpFUEVnxz881eidW5zSlFouhVjNWZYRACDXs3hW2HxK+BOv+HyGn1rwZI3iLTB1LWEpRL+IeyHypq8UN0qV1vwo+I0/wAM/iFoniOOH7TaWk+y9tdvFzaSDZPEw9GjLClGLFimpU7w1a1XyObdo4+XO38aga8Rc7K9k8afsza5Y/EjVtO8PwteeF2dLrS9XdsQzWMyiSBt3c+W2DXq/wAMf2WfCOklbnxTJP4huD0tYSbe3X6kfM1SlF7MuOKc6XOtE/vPmHwn4T8ReNr77Homj3WpTcbjFGTHGDwC7dFHua+jvBv7GGuRzQyeJNbs7Vd+JbPTjvkVfaRl219RaRf6XoOjwaTpmnWunaXCMR2dtGEjH9c+55rO1DxabX/WI7J2m/kGrZ0qf2med9fxUpfudPU4jVPBmmfDfwPcaZYSS3LTMZ7i6nP7y4cDAJA4GBwAOK+Wroh7mUju5r6N+Ic2r+Iont7SMrv43elee2HwK1K5bM0pX/dFeRjISqzUacdEfdZJi4YWnKpiKnvS3uzy+vpT9nhCmlRNg1maJ+z9boyG4Blb/ar2bwf4Oh8PQRxxIEUDpVYPCzpz55I48+zzC18PKjSd2dVLjYPpVfyt9SXTikt3BFdUoqpVsfkaelyhcacZXyelZfiS+j07TJRkcLV/VbueHiOvNPGdhq2uQyRW7lN2a6eVU4vlWp7WX0FOrGU5WR83+N7wX/iS8kB3c4rCr1Kb4G6pLKXeX5ifSgfAnUcf639K+flh60pOTifuNDM8JSpRgqi0RhfCfVk0zxLHvPyyYr7Q8OajDf6bFg9q+Urb4H6pazxyxz7XU5HFeweDl1bSLaOKfLbeK9PB89KLpzifD8Rxw+OSqUqi5ketTW3GRVZ7ZmaqulXssyje1XdSlcQkx/LxXf8AV4P3j8udOUJcjZl6xfR6ZZyEnbgV4ND4nj1rx75ZfcsRru/Gdtq2q20kEDlcgivLdK+Eur6ZqovxcFn3ZNcteU7xUY6I/QMpoYajRlKpP3mj6j0fY+nx7PSpZYD1xXCeG7zULO3SKUnpXb2Upli+euqUfaK6Pi8ZR5KjkndXFyo4NULq2WYEYqxcthzj1pLRw715bXPPkZzRuveOUvPCjfbhKny81uXdsiaM6P6Vc1R3jQlK5TXbm9mtjHHXqQgqSaid+Fg5zU72Plr4qWMdr4plMYG1q42vbvEPwf1LX9QkuZJXVj0XFZP/AAoLUP8Anqfyr5+rh6spNqJ+44PNcLToxjOorpGZ8HPFB0TXFtySqSGvsbQtRi1WxjII3Yr5TtfgbqVnPHPHOVdCD8or2fwfHqmlQRxSMWwADXo4JThFwmtD4XiOGFxlqlGauereTxxWTf2Qncexq3pc0kkXzmq+sPIkZ8v71ep7CNrn5gqclPkuZWt3kOl6ZJkheDXjXgbxVDN40u0z0euq8Z2mqaxA8Vu7Lu43V5vonwn1jR9SF4k778/NxXFXlUc48kdEfoeWUMNDDTVSaTaPqNHjv7aN0PUVH9gx2ri/DU99bRJHKSuMferurSYyw5NdE6Maq5mj4vE0XQm1GV0Q/ZFHWkMCntU5OaYvWuH2cY7HBzN7nLeItNFxEQEG7sa5LT9Tk0e88tvWvQ7+Lf1rjvEOgiYGRB81cvtXSndHZCCktTR1vR7XxVpRQoGytfKvxF8BzeFNSkcRn7K7cV9G+G9aexuBBIfl/wBqtPxp4PtfFukuPLDsRXbWpwxcOaO59bkubzwFVU6j91nk37Ov3W/3q+lLuPdbj6V4n8KPBF14VvpY3+4HO2vcX+aMD2q6UHChyyOPiHEQr4lVKbujn54g1YGr6WceZGPmFdVcw/PUX2YTcV5lP3Znz0vejc5vRNX2r9nl+mGrn/iL8NLXxPaPJGg39Qa2te0Z7aYywU3R/ERTEU5r1Y1IVI8lU6cFi6uCqKdJny34i8C6l4duHzE7xZ4dRXp3wZ8eG1dLS4fa6YGGr2i/0PT9ehIdFbI5avOtc+DKR3P2mw/dS9jHWH1aVKfPS1R+grO8PmOH9hiNH3PZ7a6h1OAOpG6k+xkPwK8v0C81fQ1EVxl1B+9XcWPikun7xDXZyQq6y0Z8LicG6cr0ndGzcWfmwkAdqyNP0w2twXNWW8SDGNlYeq+JJAh8uPc5qo0oU3zHBTw9Wo7WOA+P12jaU4HqK+eBla9t8Y+G9X8Y3OMlIs1naf8AAyaXmaQtXmYmnUr1bxR+u5RjcNgMMqdSep5LFlnH97NfWnwfhdNHgDgr8ormPD3wVsrRw7xBnHdq9Z0PR49KhAQbVFb4TDSovnkeBxBnNDF0vZUmWbpNstRVPcsCTuqCsK1nNn51D4R4YNUf3WpEY0P0rEqxPtylVn+R8mrMX3BUMyDdVS1XMZx0JJQJYaz8GtCH5hzVOVNkhrKorpM2hvY+E7z/AFQrFnrZvP8AVD6VhztzXm09z+iq7sitcEAVoaTkkVlzN83Namj9BXTUVoHDh/4ptz58mueuid5roblv9Gz7Vzdy3Jrmp7nZifhGIxqnf/eWrifdqjftmRPpXZHc8uppTJICQlbel9aw4f8AV1uaVzWVU6sLrYh17kk1RtmCwCrmuNzVGHi2q4fCTW0mzktVI/tM/Wu70H/Ux/SuCvPm1b/gVd7oP+pSunEfw0eTgNcRJkuvP+6/CsDT/vGtjxG/ykegrG0z1rlpfAz0sVrWijdtquQgZqlB9yrsHzVj0Z6FLsWr87bU1yMR3X/411mqDbZ1x0D5vvxp4dbnPjHrE6mzb5cZq+G5ArOsOgNXlPzZrKe52UldEWtEi1P0ryCQ7/EJ+teta43+i/hXkQO7xCfrXqYBfEz5bPXrTXmem6N/qRW5HWFpX+qjrZjb0rz6vxM+iwv8JEmof8edeYXP/IdNemak2LMV5hKc669b4NWcjz8zdlFeZ3ulfcSt1HKkVg6Z8qJ9K2UfpXLV+I9fDv3Eh+puPsZrlbVv9K4rptVOLU1zFq228qaOzZNZ6xR3WmP+6Fc14qP+kGuj007YgK5nxO2bg1jT1qG8tIMg0liuK+mfgUD/AGXF7mvmfS+lfTnwNQrpEBr2sGr1bnyOfaYJo9wJ4FRs1KTmombNVVTUmfjsVpcdvFG8VGTikBxXPYsdvPrRk0m6jdRYBaKaTmkqQH0UyipaYDt1NpN1G6oaAWik3U2oAfRTKKBofRTKKhqxQ+imUVFgH0m6m03eKLAP3Uu6o94pQwahgPBzS0yipAdupCc01mxSbxSauNOw6im7xRvFCEOopu8U3JoauUnYkoqPJpMmsyyRWzSbxTFaigBxbmgtzTN1LSsA/eKdUVKpNCQElO3U0HdRVtWAKKKG4qQCikz8uaTeK0SsA4nbUbE0E5pKGrgFFFFTygFFJuptSAUUUVSjcBd1JRRRygFFJuo3U0gFopN1G6qsgFopN1JUtXAdRSE0lJqwCs+0cCuX0S01bxJ4ruJYtT/s7Q9Pk8mUQRqz3k3UglgflFb1/O9pa3E8eFaGCSYMwz91c1F8NYJLvQfDVvbx/PLbfapj6u7HJNb046XPosBDkpSq/I6BPBcFzO/n2wRwu/dgcqehry7xXoPl+M7B02+Vlq9ju9Wi0vXo9Pe4824uVYfL/qxtGcA+teda+iyeJLCV/wDnm5/WrkrHZGTbuzRtn2oBXQaVaibYn3a52EnPzdq7LQYu/qKzSuwqPS5r2dgf3fA64K+1a8Wgw7/MEYb0VhU1tZeXEjqauD5Ysj7tbqmnueZKTbOb1XwzZ36PHPZfKTkjjbn1I6E1StfDEMNkbaO08q3HAWIbAnOeAvQ12Pl+Y2B61YitV6etaKNg9o1GxzWk+ErKyv01MRyNf+W0KTySM5CE7iOSepq5duLARx5PL8bjW/Li3hzs3Vz07i8vzIcbY+AvpSlFN3FBubuy3dTkQcD5cVzmlRi61KSEkeVNGyNmuhupEaz/ANnbya5a0xDc+Zn5ciplFJJmlNaNGXqnh8weJ73Ubi1tb+1e1axtoy5ie3hdcPjr8x9a+X7v9k/xPL4luJtK8QStpZiNpGJbiUzfZTx5ZUcFQB/q+lfck+jRajbRXCpvRlzWS/hcqp8qcxMT9a3jOVNWiRelUs5q7R4z438H2GqeDdI0BtIu/sul20dvBJcoIpU2/wAS+hrmdA0vUdKhSMzSTwDjdLy4HbJ717ve+G5rhMSTBlz/AAjB4rCvdASCB8J8wrlnNyd2ehRrxpx5UcqIsp07VuaDrdvcwi0CTQSwrsHmjG8DjK1l3Ft9nYo46VW0mz1G58TCd5wmm20R2wr1dz3NXB2RxYulCrCUpu1tTri531NvCqtQxLSuwNU9D5Ql3U6oU61KvSkmBXmLBqY1w6dQasqm5qlaIY5rrp1JW0M2Y76i4NP+3v6Ve+yoz9Ke8MeOlCrzHyoyjqrr2qeG/dxkCphaKX5FXFtkwPlpU8ROT1KcUjPOovuxirKXjbelTfY135qf7OuzoK6I1p9TF26FJbxgDVebUmT+AVpmJcVTltldulTUxFSKHCN3qVotWZu1aljeb+cVS+xpV6GIIg4rKGIqN6mk0kh95cFkwKpC5dGq22HNJ5KU3Uk5XIUUiqb5vSkXUTVh7deuKi8ha0eKnFhyXFF73wKd9tDdqEiXNTLEu2tI4uTehLp9mRrd+gpftxqwsKOOlItmtbfWJMyafcg+3+1Na9HpV77EhXgCj7APaqVaSBXvuZ5vR6Ukeohnxirr2KMu2oVsAj9KzlXqX0LWu7L0E42dBTZpi5wKZsATgVFWFWvOSsyoxs7j6Nx/vU3tQDiuC2pt0JN4pzMMVBualUmt4ySM2rlaaV4nyKQ6mOjVZZQ9RG1T0rohWdPWIuREP9qoGyBUo16Tp5smP7u81E2nx03+z09abxk72NPeSKGsaN4e8TApq/h/StWU9ftljC/6kVxGq/s5/CjXJjJP4KtLWQjn7BcT2w/JJAK9IFgtSw2a760hipPRoPa1I6xk18zwPVP2KvhveZNpdeIdJYfwpdxTqPweOuB179hN8FtD8cxSc/LDqdgY/wA3Rmr7AewVlqFtPDVTrvextDG4iH22fAetfsUfE60ybL+xNXXstnqQRj+EoSvN/E3wM+Ing3e2seDdYtoo+s6Wpni/77TctfqVBZqlWI5TbH927J/unFaxxNt4l/Xq0n7zufjpNFLauFmilgJ6CVCn860NBHmatbAsD+8XjPXmv1z1jTbLxBavbarYWmqW56w31uk6H8GBrxn45/CLwFpPwp8S6xY+C9EsNSsLZZLe6sbX7M0bmVFz8hAPXvVSxMXFqx6mAxjliKcWuqPmvSfiNqdrq0l40xe4kge2EnJkCkYC57gds1t+I/G9zba5bWU5uLIaeUN2EuS8zTDG/a4ONxNeVGQRvnn1rS0mZrnUftd35lwxkMh6ku3qTXiqckrH9BpRdrLyPQtJ1PVNb8SBLUPa3UnE+Pm3O3Lc44UfKAMcCvS9Ltrl1msrzWPs8MXT7M4cjPVmZgK5TwBYanDFeX9xaCylnfMYucgAH0AIOa6KeDTNHsjJeXCave5wFkIjiBAznaf4a3pJpcz6lVWn7iMTxV4oOl3FvaR6pfXkq/Oo/dvs923DHPYVn6R4a1vxvO73OozNpylSUvCyZx/sr1xVezR4531M2cLNNIBEt1lRJ/uJ94rXVanomr6vYx3t7fhcn/kHwRsmIwOOpySO9Wk29dQbVNWX3mNrGnjw/dI+kX8e1c759mIkYfwqcHdWMvjC/ISKTV4pcOnF0NwjBYAkACuj1X+xbbTRDHYNe6hjmSeRgkf4A9vSuGvrYpsCEbd69qynJp3idFGCnH3kdNF481ywnEp1+PUogSoheEGM+hKkCtXw54p8P6hqj3HiCzld5hh5eHhdv7xUcggcDriuDMGXA8wy81t2Og+bbl/N2KO7HpWUKs077+pUqFNrs+60Ox8R/CCC5ibVPDV0slpKd3lN2+h/oa4278P3dgpEiF8DDFkIrcsPGs+krHa3APlqRi5tV2SDHf0NdV4b8e2WpsbfU8Na+YAt4qBF5/vpztNdDjSqPTS5yRlXoLX3kvyPMdO0qbVbn7BHb75ZOVPZAOpruPDFsng9hK1zul3r5yNHtfHQhQev0rsNZ8HW1n/plmCqlvO85NrZHse4NctqBF5FcQXESz2s2fm53hx3BOcmrVFUtQeI+sR02Os1Z7h0jeMhUDDyy6ZyB1AB6E1DpmoxpJHYTxvA8oEkF1yYzjtu5AY+hrjtG1a90c/2Z5n9pW5XP2Wfk+SQR1zggH8atafCJppJNClthfhvIm0/UJJ495PJQnd0x0yGrT2l3dHJOlyRt06EXjHSbu11j7HckxWFxJvs2UYME/DFsj+A9frXQ+O57/wz8LfEGqySZlW2YmPIOWb5RuI4OMqc1o6dav4h0d9Pkt9Ss7hA4A1OMyCLPGEfo6+hzUPxIEOr/s4+MIomObK3VHXoY2R1ypB5FdNKn7zfc8LHYhxoea0PzxuLjzZXZjkkk1D51MYAN7k16l8Pv2aPiN8SPKm07w7NZadJ01HVf9Ft8eoL8t+AavUTSWp+M1Krc25HmHnVbsba61G8jtrGCa6upSBHBbIXkcnsFXJNfb/gb9gLwxpscVz4p1y91ubq1lpoFtBn0Lnc5Fe++D/APhr4eWH2PwvodlocOMFraPMsn+/K2Xb8TXPVxMI6LU51iJdD4W8C/sjeNdd2XOvwDwvYEBgt581y49ol5H/AttfR/wAN/gH4C8BlZH0n+3r8Yzc6uBKAf9mIfIPx3GvcLi0STtVJ9FR+lea68pSuVLFVeXlUrGtstde8KwuVTzdIYQEY6W0hyn4K3H/Aqxv7CteowtX/AA7Guman/pBP2K5ja1u/+ub8E/VTteorzS7nTLyazm/18EjRt6EjuPr1pUa/K2mjkjVqwXKpFX+yYm9aRtCt26j/AL6qXy5e2Vp2ySuv6xHsaqvV6SIV0q0h6RjipU8hOg/Sk+yPJ/s0q2G2sXiX0QnUqP4pFyFk28CrHmmqscYiWp1YbaxeIlJGCRHc5lBz6VUhvHgOP4avsu6oHtEkrOMpJ8yAhmuY5Bl6r+fBv6Cp5dL+X71VW0oM/X5q6/rUik30Y9poN33KVbi3bgCnppQ2019ICnIzR9ZmXzT/AJh6SwHjYKnhW3PGwVCumg96eLExdDR9akHPL+Ytbo4eUFV59SVmxmnKlQyaYGaj61LoY8rvdsZ5kLHIWhJoXY8UqaaqtQ+lbHyKPrM2bc8v5i3bwwP2q7xCMJVG3t/Lqz980niZNGTu2rsrXGXqkJWhl4rUEXODTXs0NckU1LmNXJWsRPOJU+eofMg9BV0WCutMbS0Femq0rHKpSjomUzLCo6U5HiPap/7MXmhNNApOvJFqpP8AmI1aHd9wVcihgI+5UQsEDU/aB92hYjuHPUfUnMiWyfJVK4vVlX56tmEOlVG00b6PrMuhGqfmVt8I52U8PCzfcqd9LQLTEsRvo+sM2UpNbk8UULc4q2HVUAHy1XS22L1p6ArWUsRNEO9tWSr1oXrTqQDFYkFO6xWdcw+YvNaVwhY1CbfdXBVTctDspNJanDaroTeZ5kQO4Gug0C4eGERyfdrZ/s5G6iq82nhOldFCU6KuiZyUnuXrWKHfvqzM/HFZ8MLJirY5Sur6xKorMyabd2RTLlN1RRfeq1s4qADa5Ncsl71y4vSxJc2iXEVcfrPhkM5ki+Vv9mu3HK0ySESCtJxc1oZRk4s81t5bvT3xztrfsNb8wYf71a8+kxzZyBWdNoioeKKdepR0NrRkWvKtblclFbP96kbTLccp8tVUtJIzirHlyba7VjFLdBGVWO0hf7Nipv8AZdsG5AqLZNu607yJW70vrsVsjRTq/wAxZhtbaNhhBT2eOJugqO2tTn5zVmWxHDCj61KSvEwlObdmya3mXb8iVJNKaigTFTyxZqHWlOJi42ZC2XFMqZRtFNZB6VxSi92aojRRupzxBqRTtNPBzSASPO7FEy0wPh6sSrnpWkdY2JejIIPl60y6QDn1p3Q1JOMpUWvCxadmfAV62YqxZDlq1737g+lYrna1eTR2P6LxGxSnb5629KXp9Kw5/vLW5pCnaK3q/CcWGV6pp3mRCBXO3H3zW/eODCKwLlvnrGkrs68U7RGw9aoXn+uq/F92s67P78V2RV2eVV0pliP7orY0xtvNYY7VvaStRUVkzrwu6RU15izVTjb/AESr2tj5jWaMrbYopaxQsR8TOVm+fVfxr0HRMCBPpXnv3tU/GvQtI4jSt8V8CPMy5XqzZX8SHq1Zmmfcq14jl+XvVXSvuVlTX7s7a8r10jZtzxV62PNUYetW7Tqtcr6np0tkT6vKPsvWuQs/mvz9a63WPlthXI2X/H29aYfZnHjn78EdVZ9KuK1Z9ix2mrsb8isJ7npUfhsQa82LU/SvIrcg6+3s1er+IT/opPtXklkc683+9Xr5etJM+Pz6TU6S8z1HSm/dpWtE2DWTpn+pT6CtOM15lX4mfT4TSkhdVf8A0SvNW+bW3Pqa9G1M/wCj15tE+dbP1rqwavzHmZo/g9Tv9O/1aVsI/wA1YunHbitUHNedV3Z7eH1gmP1N91qwNcxZ/NefjXSamv8Ao3PpXOWXzXdXR2ZNb4kd1p/+rFcx4gO65fNdRYf6ta5bXuZ5KwpfxDaf8Mbpp2ivqD4FIW0aDjrXy9YKdtfVHwPQjRLfBr3sCr1T4viB2wh69LlXqMnFPm++1RVdb+Iz8jiFJuo3U2sLaljt1JupKKh7gFFFFRYAoopr565osArPSbxTKKhq4D2ekz8tMbpSbqnlAfk0ZNR0UmrDWhJk0uflqKipsO5KDmkyajoosMfk0m6m0VDVwHbqWmUVNgJMmjJpu6jdUgLSbqbRSaAduo3U2iiwCk5pKKTdRYBaKTdSM1SA7IoyKbRQXcdkUU2lbrQFxacDmm0VViiQHFO3io16UtFgHZ+akJzSUUWJuFFFFSFwpG6UhOaSqsVsLupKKKLEphRRRRylDaKKKLAFFFFFgCiiihITdgoopCcUwUrsWkBzUeTSUmMlZgKa9MoqGroAm2yo6P8AckRoW+jDbTPA2qf8Iv4RgH/L4Abceu1OKcylqxpNNj1aOSxe8NhMjGSGRhlST1Brek7Kx9Bls1KLpy2Nmx0ye+vDql32OI/UZqh4ojEWs2b42qEKVu+HZNVs4Y99zBdWTR7Htmt/nB9VYGs7xuyXF8lxEmxQw49Kqeup3uV5lezZXuAK77QIhvjH8P8Aerzeyl/0hCO9dxoVyRMN1ZXsTVR6ppVqJbIZ+/UctsYnPybaXw5dr5QRu4rZuokbnHau6OqufPubjOzMNE21IG9KsGNQTXP+LtUl0rTmaAFp5DtXd0HqaR0x95qKHeIdYttK0/zbiUIpOMMeT9K5i21UX2PLBVXase48QaV4d0S98S+I7lntrOAyyvJzhRzxgGsr4Z/tBfDz4uSyR+HbyRNTgzmxvPklZf7yq3UVqqTlFyXQ6Xy0Xytas9Qa332Tj1rkpJRbSeU3Y4zXoECW1xb/ALuZNrLne5wB7GvOfFU1kl1Obi4it7dT+8mlkCoPqTipcbxuKjLmk4nf+Db8C2e3Pz7SSK1bmKKRicd+i1514c8RpYqI7eRbiIjMU2c7x6V3ekanBrMOYwFcfeT0NTqlY561J05ttEFzbLL0HyjpWJqViu7fJjgfd6V1lxZSxgtn5e6rXO60Q3BrNp9UKk03dHmWvIDO7j1qLSph5GB94ZytXtbiXEnHzc/NWbo7rKhI7cH35rNOx04tXoM14n4p+6oKVXp3PlrFiOpd22q6NUnmVSZLRMOtPlemJ0pG6V0IgcnY00t8tCfKKjkPNZT0Q0SR/eFW6rW4xU8jgVtRhaNyJu7HU7dUQfdQ52VsZJCStxUNDvubmmVyVHdnXFWRIi7nqY9KgR6ViaErCk0yWKpKjj+6tOreK0uYtiSt1FRUOdzU2uaW50Q2HU9XNRZNKr1MUDLcLHFWce1UIXO/Ga0PNWNN716lGnzo46mjsKAc1JtrDvfE9tadXC0yz8V21y2BItdyoLqzaOGrOPMom7tph60JMJ0yDTWbaa56lNx0ObWLsxjgt0qIjNWaYyiuaVO+pomRU0jFSFKRkNYuDsacxHRTihFATLVKgylJWG0VJ5VRNwdtJwaVxKSuDUtNPWiotqXfQd3WpkGKiT1qYsFraCsjNsfuoXpUG4/3qlreL6GdhSc03+Ko9x/vVLUsERu9eX/tLXJt/gf4jjH3rqS1tR+M6H+lemPXjH7Xt01p8H7eBPvXesW8f4Kkj1L2uezlcefGU0/5kfF7o003lj5vVq9Xt7uHwpo1ho2lybr++2yXErQ4kjyOFXcOpHQ15xp6m1mjf+4clm5rbgvBeX1xdzZy4Ijb0FcPPy7H9IUE56s9KTxeNOitbYvCy2xKRW0TmWXk8F36bvWnXniewDL5ukxzY3FbaSf/AFbHoWGDk153b3aWxBjTbL2rSsreRnyAIsk/NIcU/bSeh2+wijttM1WxuLlb+fR5bi9fj/j4+RB6jIArdl16TREEkglla6yY0lffIg/3/wC7XLaZbWyMmZ5rhwAfLiThz6ZPat+G7trqXzdRSX7RgJH8mRgDjiu2Epcupy1IK+hzWq2cay/abeR5Wl+eTd2rA1RWzENh3b816DeR2U0SchJckDcmOOvWsjV9MtrPyD9p81N+SFH7xPlPscis5QN6dTojn9N0HU79Gkt4pGVP7oqxcHUtNkMc8Zi4xtYYrRvLnUrxUMNzMsQGAsfy5HqcVl3KXsaiN5ZVXAfYxJ/HntWDjbY1TcnZ2Hm7W54Khc8ZboKntbKZWQx+Ujn58+Z2/CskI4aQD52pEupUz5eV2D1yBQnZlcvY7/R9R1zw7JFFZSW2p2U3BtMnac9xu6U/VpoNMuZJUnjV9/76JcjDHuM9QPUVx2n+IZNNT958mej9dlXP+EhJUJ+7n9fMj65OThq6lU92zZxOjaXMi5cxJJDHqFth3t38w+X0dTwVI7A1c1GFJGtr+zkM7yRbNn/PSOs795EBJbptXDOT0G0nqO31Bq7oFw+pabc2Uk8OyzkS4j8/rh+wP14rFaDldHV+BvE8XiS1TTri6js9ftpQYLe8JWOTHUqOjZzyvUHmvTf7AsfiJ4f1nw9qJurO3uYFiuvIKiaSLgq24g/TJrwW58LXPiK8iitjs1m1BeKFyAnyHcMN6GvYfgd4k/4S2Od7+OW313SvOgvY2P3lJbYDk5O3NelRqSSsz47OqShQnOD6X9DofAvwV8C/DciXw74YsrS6A/4/bkG4uT/wOTOPw212srvPLvdy7erHNOXpTF+Z6ycpS0kz8Lcmy5GP3dUmXBq8n+qqnL96nUVkjGL1GUqPtpX7UzbWOxZMqr83vV/UFN5p1pqGMvFi0uPqo/dt+Kcf8ArJztNa3h0rc3UlhKdsF+nkZbtJ1jb8HFTN3V10FZozCMUzZzT3V43McgKuhKMrdQRwRUkUY61UfeV0DdiJ0202nyctQBmk97FJkeBRtpzUlZNWLTFQ81IUqJVqVX4FXF3E0LjgrUZiw1TUHrWqVyCLoaXOVxQ603ndUgDKQ1P6rSqvrRjmmlcCDyiD2qRc9KkwKMCnygRMu16eD0FPpm3a2aLADntTVbBqR0ytNQUra2Gthy460tCrUTkq9W2o7itcswnGalPK1Wt/mqd32Ct4STjcxkmnYVUpjcVC1yexqLzGY1k6kdi1TZYfnpUaRGpYVJWpH+QU7XVwTtoMUbRS0zc1SpVrTQTIZpDsqKJuakuAelMQHdWcviNFsSNTA25ql20zaFpsCdBkUbDSI4xS+aK1TRjZpgYlammJQ1KZ1FQvcVLcFqNJtjnwKgdxuFI826oj3rllVTeh0Knfcn8xcUiHJqGnIcGslNtlOCSLNQyDDVKDmmSCuhq6Mkx0Z3CpD0qqspFWVO4VUJJqyJkrDH+VTUPyvVkr8tViNtTMqO1yF4fmpgGKtgb6jMZ9KXLpdGikk9SvsFG2p/Kpfs9Q6bY+dEK8VZX5kqMwhaljHyEVUU0ZtpkanBqww3Cq7KVerEZ3Crj2Ilvchb5TUUuVqWUHeaQr8tS1YtEBHFPiU05loSpUbiIth35qf+CkbrTkYFa0irOxLIHAD1KDlKjl4p8fzCqW/KEtFc/P29b5TmsSXrWxqJ+QZ9Kx5etePRVkf0diXYpTH5xW5pfRawZAfNH1roNP6CtaytE4sK71C5eNiOufuf8AWGt+8O6GuduMlzWNHe51Yt+6hyfdrPuWzcitBPlWsyY7rquyG55NZ+4kWVO3Fbul9awK3dKOzFZVfhO7Cu0kiDXTtc1mynbbVo65y5rJmb/RHNVR2RGJfvNnOW53ap+NegaX/ql+lee2nOpZ969BsjtjX6VvivhODLF78mZPiFvnqLS/uik18/MPrTtP+6KzgrUzaor4hmxFVy26VQRqvWPzCuapoj1aO4azJm3rlNPbN0a6bXeIOvauY0tf9IJ960ofCzjxr/exOmszV9fv1QtPu1cVuRXLU0Z6dF3iUfER/wBGf6V5Rp3/ACGD9TXqXiXiB/8Adry3TPm1fP8AtV7OB+CTPjc+f7+kj1DTP9SK0kPSs3Tf+PdK0Iz81eRU+Jn1WFdqSE1VtsH4V53bNnWpP96vQNYbFqfpXndl/wAhaQ/7Vd2DWkmeRmknzU0d9Y/cH0rUR+lZVn9wVpQ8159Xc9/D6xF1V9sH4VgWTf6SfrW5rClrf8KwrD5rg/Wqo/CyK3xRO0sJcxriuf1nmeT61t6f9ysHVgRcSfWuWn/EN5/AP0/7gr6q+CX/ACBrRsdq+UrLoK+sPgqP+JJafQV9Dl/8V+h8PxE7YRep6pOcvUROKdIdz0wnNOr8bPyeK0uJSBsrmm76bWBY/fRvplFJq4CsdxpKKKhgGTRRRUsApCcUZ5pG61ICUUUUm7AFFFFZgFFNPWiqsA6kWkoqSkLuo3UlFQMXdRupKa7hKYE8cZkqX7KabbXCeWfpXMeJPGCaE+ZDtTu1erTwsHDmkTSjUrz5IbnU/ZTUUkZSuH0r4qWV/OIo5Q7V3VtdLewCQfNkUnhaUo3gzavhq+F0qK1yKikbrSV5TjZ2MUFFFMfqKVihWbFCtmo6KnlAkU7hSb6ZRRYB++jzaZRQlcCUHNOBqEdaloUbgOVqdupqrRRYB26jdTaKkB26m0UVSVwCiiiiwBRSNSUNAOyKbRRUgFFFFBd7oKQnFLTH6CqUbkD6ZvplFVYBcmkopGosNbis1JupKKzaNAoZqKKVgCql5/o+ZwgZf4lb+dW6QqGUg/dNOOjNqdV05Jo2tBlaSyQmWKBQP4jXNeJNdtNV1C4treTzWhUeZMv3N3oD61HNoFncIUImVCeYknZUP5GotQ0+Cz0pIraJYIoWyETpz1rTmVj2I4yk5pJPUSxUNNER92uvsPkdGBri9Kfc8ddtpwBbBPzVDPQqbHfaBqACLk/MK6wXPnoPbrXnmmsK6+wnZIxl61jUa0PFqwV7k00p3nrisjWJo57V4nTfXQZjkgzwtc9qsKXLfu3FdEY31ClJJ6nDTaDYuXtpI5byymyJLCcK8b56jJ7V5fN+yL4EHixdes7S4014j5kVpazmJEkHQgjpXvi6U0OCXDNtojlTaDIjr26ZrojJxTR6LqqTOE3eKrBBZ29lcvjI86R1YkfUYzXlvjn4F3HjHXDqPjLVdQ1XSl5t9KjIiigJ6nC9T7mvoeXVoYWIjLtj+6DXP65czJGZ0xKo6w9yDWaXK7o6Kc9dYo83+Hmgy+GrKz0yCOSKytTiFZDufHavbPCEMtnNcSuGVZCNrevrXBRPcWqieQL1yB6Cu88N6qupWgRidwFQ21sGLbqK6R3Ud2J4CjY3Y61xfiB1GXJ+YZrVTUP9GyH+UGuM8Sam2eTWcql1Znj0abjLQ4/XL7a7pktnNO0ZTFbnKBcEL+VUt0dzqcCSyBYt+9m9hzV/TphIC/3lLEg+orOKsi8e2qOhffoKRPvUzdTgdtFj50mXrTqZH0pUbDVaILK/dFQu26pKhbpWwkTKcLUO7L09vuUka/NUNXaQJlmI4FOZs1GvFKtdfRIwJVXFRyPuFKDiopW4pSdkNK7GF9rU6oqVVJauU6rE9FFIn3q0RkydPu0M2Kav3TTH+7W2xkhpOKbRRXK9WdURd1OplGfegTJYWCvVfxDfmzsSQegNRG42OM1YurSPUrYg/NkV72FS5dDCm1GqnPY8ltRdeJb2V8vsBwBVPXLa78OzLPHI6qDzXqVnoMOiW7EIFzXn/jSY6vfx2kXzfMMmtpw5I36n2+FxEaz5Yr3Ej0jwXqTXtjE7nqK6J25rm/B9gbOxjro6zrN8qufH45R+sS5Nh9Mopw6VyJXPPejE206ilVgtDQm7jetNChTTmIptSWtgqJ0NS0jDcKTV1YqOjK1FK/ymkT5q4+XU1buh6U8nNM3Ulbp2Rm0TKlNJzSUVSGFJuoJxSAZovrYB1eE/tjbm+GuhkfdGtL+f2eavdq8A/bKnceCPDFuh2pLqskjL7pAcfzpT+FnvZGr46n6nyfFvZq3bWGVdnybd4GN1UNKs5byfag3V3mleFL2YxJBHvZifupkDHrXkcspbH9J0Eoq7MvTbK4YmQJ1HPToP1retlt2Ox5InYk5Kxgvz6E1rQ+HdOsbPfqGoxRZY/JvyQfcJk4rTtNf8JaMhH203GB0iiGQcdt1dEaX8zsEqttk2VrRILezPkQbm2j5+pP4ir1vLqMkQMFk9xEW2Hz0wB6YNWf8AhZOhwxjy9LmVhgDcc5HQ8ACpv+FsO8IFrpPzYwu4EjPqOR0NdsfZ7cxwSqTeqj94tpBcJhJNM+VTkhwDyR2IrQl+yaVJbmPS4WnmBLdN5wv8OajS58X6gkVxb6fbRxDoksAyPrg85qO4u/E0dzGpstNku1VsQohYjgZJArRNLuZqUpPp95LBrhj4k0Cd85wPl2Z+oqhc+IbK5xGfCkqzORkzvhARVa48ceJNNnliutDt5sqHk2wOuB152k1ch8ew3sckt3ps9qnRvKIfGB1BOCKXPF6X/Au0r3t9zMTU/EsVnO6J4agbaM7fOwD9QF6VljxHZzXX2mLTpINh3qkE0a/oYzXYPqOmahEhF8jIehuYdhTPUZ71l3fgsXqSfZjG6uSVMDgj1rKUG9nc6YyhtJNGZFr2mM+DpUtnNjJeSWN4unT7p606CbT5oXj+zW9nL5nCsCVIPcsD19RVyDwBfpEkX2sozjLI8fCDr1OKZbeEtZ0RgojiltZH2E7A3Xvt5rPlmt0VzU1tL8S9a/6BZbJI4bqCUFN+SHR8dAc8Z9KihOkade2V7e28mnIUaN7idA9rIp4O0pnHXvW/HpeoNZEMttccbMy2+JgwHAJU8n6ilTSfnl2QfYmlTyyYjj9Gzx7V0cul7HC6nM9WJHp2sTxwTaHq9lcpnNvc3Z3/AGYY3BfMjzvX3PTvXq3gXwxbWmq3niJRGL7UbSOC68ggxmQHcTx3NeFz6ZFb6lBNN4es4bpAJhqOnOYZsDgkqflJHVlPUV7t8L9N/s+x1nywUtJrqKSGPzA8YBj52Efw5rVap2Pj89lKnhJu+6t8jr5OlEQ3PSv92nWyfNWSV2firdkWl+UVSmHzVeIxVK4+8K1qK6uY097CN/DTKd9+m1z7m4U4ncOPlbs1IRikANNK4G7rMX9oLaawo+W8XE+3tcLw359azpDtQVs+Ho/ttneaV/FcKJ7f/rsg6D/eHFYNxJmqo+6nCRk9WRffofgilQbRTgC7dKag27I1DAprRg1YNt8lMSOqdGQuZFdlIaip5I9vaoMYYVhySjoylJMkElSHpUTLT0arTEFG0LStS0NANpD0pj/epY+lJPoA5QaD0paKtKyAjRuRUjLUZjO7Ip69KErDYo60v3aj2ndnNSfw0xCU114zTU+9UirSauAlsRup9z901F916suPMjoim42E3Z8zKNJn5qVgQ2KfHDk1iqbTN+ZWJYTUrqVoWHFTBMrXfCDascbkt0R+UKeq1Ksf0o8qtVSaM3IgeOlEeKlIxSUnTS1YKTbsQbdpFNIzT5Ooptc8kaxdiPdUUtSyfLULndXPN2N46u5GxNNpW60lczd2dCQUUUVAwoooqkJllG3JQxyppsXSpK7Yu6OZrUrY+apoaY64epY0NZRi1IqT90f1qMw81OicUrYH+9XW4J7nOm0yJI9tLs5p9FNRsLmG7BSt0paRulakkMn3WqOJuamPWouhrCW5rEa64c1JD/FSS/dzSRVntKw5DpajbpUsw3JUHaqe9hR1VxCc1Hv+YU9uKTAqbMsHfilgbNOKUgADUoxd7iauh0y9abF8vFSOhxUa9ap/FczPz31A8Vit0rY1DC1jOdpNeRS2P6PxbsU5f9aldBpf3Ern3G6UV0Fh8sQrWv8AAcuC/iNlq++5+Fc/M3znNb+o/crn7j/WVlhzfEj1+VKzH/4+jWnnalZR/wCPh/rXXDVnk1naKLR6fhW1pqnaKw3++K6DSvmUVjV+E78KveRT1j+Ksm5b/Ria19b/AI/rWNcf6hq2odDLFK0mc/pvzal+Neh2f+qFefaQv/Ew/E16Bbf6v8KrF9DkytfEznvEB/eAe9WNPwsVUtcO65Aq7Zf6sUtqaKvfESZpR9qvWaHNZ0PLVqWi4rhq6I9mlvcq68cQkVz2m/NK9b/iFtsZrn9M+81dGHXuNnm4v+LE6O1NX0Hz1m2hywrTg61xVdGezh3dGR4p/wCPV/pXl2irnVT7GvS/Fj/6LL9K808P/NqR+te5gFalJnw2dv8A2qmj0zTz+5jFX0b56o2B3RJ9BV1Pv15dT4mfY4X+GiPVuLZv90159p//ACFH+td/rHywP9K4DSxv1R/94114Re5JniZt/FpneWbfKK04ZcCsuz+4taKfdrz6m572F+FDNSfdH+FY2ntmc/WtbUWzF+FY+nnbcfjV0tmTiNJxOxsW/c1ham2ZnrasSGh49KxdQXMr1zQ+M7KmlJi2fY19Z/Bn5NEtPoK+S7NsYr61+EP/ACBbb/dFfQ4BfvJeh8BxG/8AZoo9Lf5mqJ/vUsv+sqMnFTU1mz8riG6k3UlFYGgUUUUAFFJuo3VDQC0Um6kqQHUU2ikwHUm6kpCcVIC5NFM30i/O9Uld2QElBytSttgTL1GmoWp7iuxYKUiU21dISipDd25OARUn2cS8g0pYKa2E5W3K9IRmpXMcH3zQl1bf3xUrBT6hzdiOqd6SENaQeCRsA1De2gKHFZyws4q7Gpa6mDba2Em8t6zfGfhuPXtNk4+YrWoNELzCQfeBrajFv9naOSvTw8JShyyNKNaVCsqkN0fHU2m3PhLxTGCGVBJxX1V4D1H7ZpsZz2rK1zwdp2pT73jVmznNdD4es7fTYhGhC8VFLDSpzavoz6rMswhjcNG695GhcAiU1Dvq/cKky5SqLg1wV6XJI+Qi9BN1I0oproajKGuGxsT7h60qkGqe9vSp0yoya0hTlPSImyWihJIscuN1Sgx+orX6tUI5iLiipt0TdxTtieopfVanRBzEarinVKET1FPEANCw1RdB8yIaKs+Qq8Eijyh7UfVqnYOYrcUVaEKt3FDW49RU+wqdg50VaTdUzW1QsuKh0pRV2NSTEoooqLFBRUghLCnfZw3etfYzaIc0Q0VN9npPI9qfsJ9gU0RU1lzTnTYaKxcWty009hpBK0MuQKdSqjMvApKLewbEIGaSrIt9tO8lfUVuqMmQ5pFSg9Kne2qJ4zSdKS3GpJ7EdFHSiudrqaxfQKKKXcKzKDbRtpyDfUv2f5atRk9kQ5JEI6VFcwC5t5I/76kVbW3pfs9Uqcuw41EpJo5LRpMzc/eHVa7rR5gcYA21ws8Z03XriAjarnzF9wa6jTLlkUYrNpxdmfWxftIKSO4s3xj+7XQW9ySn+zxXFRXxiiGPm71vaXqKhMUJ21OWpF2ub1zeeTB12qFrzTxV8YNH8H5kv3k8ocfKMgmvRPMivECHHWsDxH4LttXtngxtyQdy9Qa2jNt2RnR9mpWqI8wT9ouW9mH2WOG0iHR5Tl61F8f3V/sL6tJufBzE4UfhtrMv/hLHayT/AGuNbxHI+eWEHiqkfwt0cOkkdu1n1QeRui4PsprpSkz6KFPCSV1odVf+NL6GCNDfbnPXdjmsqTxxNCoMjx3C9wxwawz8O9IjCY1S7XywwCLdP3OT1ya5y98MaTBM/lSXVwo6brqQ9fxrRppanVHD0OjO5tfGmnaneGB5PKupF2eUz8EegrsPDF9Ot7GkcZW3Qcv9Ogr56g+Hl74g1SLMt5ZxROHjkif5/wBetfTHgDTZNN0Yx3Mhlbs7da55Ts7Hl4xQpx9027m5S3nuYsfK+HG2uO1dhKXJPr8tbWu6ksd5OE/u4rl7+52RmT2rkvdnm00rXRmQ6ZbahPObiBJYkwAjdmrWiiEabAAqjoq1X06MxWSk/K0hMn51ZB4xXZGLSPm8VVc6rXRCUqr3peacI2NPkkcbkPHSkiG007yzUkdWotaktiv0FCUjvSx9K05W3ZCH0KopcGnhDV8j7EOQlKtP2Go+lXytbkJp7CtVaTrVimkYqZq6saIhoqXHtSrEKx9mzVSSEp6DFGynKtVGNnqZOVxd2FIpj9KlwelNeFq0cG1YUWk9SGihgRRXO4tM1TT2Cmno1Oppy1ShmfdxnGRVrSLl1ptyh2U3T0PNehhpSU7GVRJq5m+NteNnakA/NWJ4P0A3sv2qX5nYj7wrf1/w2NSlQuN3Nbuh6athbAD0r1nFyleR7McVTo4flp/Ey6kS20IQURHcaSV8mmS3CW0ZdyK53F1JHgJuT8yzRWK/iq2RiC67hVqy1mG85Rw1UqHRGssPViuZx0LsspFQNOdxp867lBFVq8+rzRlYUYpq5MJSaesu6q1FZKTKsuhcRxupfv1U3+1PEu7pQpslx6kpGaAMUzdUlWtSdhu2lAxQDmlpON2JsQnFLSfeahulJRaY0BGaAMUtNbrWlguDda+ev2zULeHfB/8A1+3X/opK+hOleJ/tUtNB4Z8M38JWJ7TUJiJ5eVgJg4c/THHvUzV4tHv5FJRx1OT2ufPFjdW3gS1/0uJLnWZhj7AvWIEcea3YnrtHNTPd+IdbuTHcb7B5kxFY2yNvftxEmWP413nw/wDgqbiFNQ1OWewWXJ2L/wAfkoPJaV+dmf7q8+rV7h4X0HStCthBp1nBZL3MSYd/ct1JryZStoj9mxOd06GlNczPDvD37PWu6xar/wASyWJsjc+pzpajH+6N716r4e/ZLvJ9OWK51DSrcE7t0NnJcSZ+ryKK9g0aAFBg/NkfLXomiWw8ko5G7BzUQlJu58bjeIcXJWhLl9EeG2n7MemQLCtxruoy9f8Aj2gt7fGPvYKxk101r+z54Y2/vptZuEI436nN/JStesyWkW3ekh3j7rsKzraQx3E7HtyBjHNa3ktLnzks1xtbV1H95wH/AAzf4A2BX0FXQNvxLeTnJHfl+TWJrn7OPw9lX93oX2OV2yGsLqWGRz7uGzXe+IfiRaaIp+0W7uyLzs5P4flXA618c7SwnBfQ75MkE5wW/ACtG3fc1pYnFt83PL73/mZ8f7O+jWFuIbbxH4iswCSNl+JV+gEitkVTm/Z6lupiYfFhnwMY1HS7eQfmmw1pN8bLS/mjt4ra8s/M5KS2p3/WpbPxfdS34ezd7iUgfJLAyCQfXlQwocpLqdizHGQd1UZzc/7MGulGVbnw7fHHHm2c9uT9QHYVyOr/ALM3iuxZpovDEDyf3tF1oJJz1wsqIK+j9I8Xy3R+z/Zrpnx80XkMs0Q6ZZW4P4Gul+1l4cGRfzBHPf6CrdVxWpcc+zCm9Zp/L/hj4dv7XxH4Qh8m81HV9FaM7Qmv6afKJPTE6bkP51H/AMJ9rWmpHJc6RFqFqWybizT93IR3BHavtLVJ8oyuV2N1RlyCPcV4h4n+BPhm5FxLpEEug6jPcGf7Xpj+Thj1BUfKy+xFCxVl2PosHxDGppiIfNHmmmfETQfEczxu8mlajJggynysAep71tSa9bs0dpd2N0zYOXiQCNk7HdnnmuM+Jfg3W/CPmR6tp1p4t0v7Kji/gQW2ox5kEZx1VipK9Nv364zwpqGoWNzJL4V1WS/8g/v9Ju8xXIUf34W649VrrhWla71PpKNfDYj+HPXs2ez6lpx1az8qO0FpdZ8y380hwGTgZI45HFelfDjT59I8E2FvcxRQXG+QyJAMISAFyBxjOM4ry74e/EzS/EtylnqFudN1KQALE3yiTHpXtdpCYbG0i3ltkQ+du+Tmt5OLjzo+T4llOOH5Graoll+7U1sNtRMNwqeBPlrOOrPySTsiWqlyuDV6qsv3q1qK8TCG5GvSjApGXNNZs1zcx1DatQQ1FChY8irfSuilC2rMKkuhJFdSWUsc8R2yxuHVvQil8SW8a6il3ANtrfoLqIemfvr+D1WnNXbDOq6Ld2X3p7Im7g916SKP51jX92al2HTWhmAbqjv76Kwh3selSxOAnmfw15Z8W/Gi6PpsoD/NtNd8EqUOeR6OBws8XXVJHSXXxLsreYxmddw96m0z4g2eoTeWkqbs+tfPHhrwNqPiO0e/uJJd02X+grDnTUPAPiuDzJZPIcgfMaw+szXvOOjPvlkGFnGUIz99H2mjieEMO9V2X5q5/wAA6+mr6VEd/VRXRyw81pXipRUon55iKMsNVlSfQjb5hUbLg1My4ppGa4GmtzJAj7qWmD5GqT71WndCEdN1CrS+1Nc7aYDvvCkpEO6nnpQAU1m205BmmOdtACt9yhKVPmFKy1VgGhBuzTqU/dpjNSASUfLmnW0ny4NH3hUBBQnFQ3yu40uZWLpjWkKbaihuOMGpmbKmumD5mYvQar/OATTNS1KKwty5IXFMQ7pPpXnnxf1/+zNFnIPzAHFdsWqcJSZ24LDfW68aa6mvN8T7KFyhnVcH1rd0LxGusYdGDLXxz4G0S/8AF2vbzJL5QfcTk19e+CvDaaVp0XXgCssNiJ1W21ofUZxluFy+kop3kzq2xtqrK3FTE5qGTpVVnfVHwkVrcg3lqcPu1A/3qljb5a8xSbdmdrQj9KrnrUsi4amMpXtUTTb0Li7Kw2k20tFczWprcaRikp9FFguN206iihA2Oj+8KsVAgNWMGuukmYS3EYBhmpo1Gyo8cU5GCrWy0epjJ30ButMZsU2aT0qJpPlqZVEmCi2TBw1Pqpu71Zi+YU4TcnYJRsh1MPSntxTSMV0NWM9hky7UFVt9XZkOyqFc1RNO5rT2LP30NRJ8pqVP9Waho7MFvYsHDJUOBVioG+8atoga1RstSN0pmDUNmoKdwoJzQi00jnNO4krFh/uBqgTGanT5kqL+LpVyM4ux+eN+c5rFkbDVr6h90isaVq8WktD+isU7OxBnNwldHp3QGubT/j4FdJZcKBV13ZGWC+Jj788VgTt+9Nbl50rCkOXNTR2sa4vdEh/1VZkfMx+tabNiOsq3OZD/AL1dce55VX7Jdrd0o9B6isBl3Gug0noK5aztE9TC7lTW+r1hXn/HvW7rHGa569/1B+lb0NkcmL0cjJ0Qbr8816BD8sX4VwWgLuvR9a75P9QTVYp2aMcr2kcrq7hrwVo2X3RWXqR3X1atqv7oUS/hozhrXky7B96tS0BDCsyL72a1bP5q4az0se/Q0M7xECsZrE03o1a/iP7j1kaTXTQ/hnmYtfvkjdteoFakLZrLtjtYVp27fLmuOruepQ1iYPi//jzlPtXnHh3nUh/vV6B4wcfZJa8+8Nc3x+te5g1ajI+Hzh3xtNHpVgv7tK0ogM1m2f3BWlD99a8iroz7DDO0Sprr/wCjP9K4HSf+Qkf96u810/6NIK4PSWzek+9duF/hyPEzZ3rUzvbX7orQjXIFZ9sduK0U+6K8+r8R9Fh/hRBqnEdY1h/x8fjWxqa7Qax9O/1x+ta0vhM6/wDEidTYnbH+FZepf6w1p2uTHWbqGNxArmh8Z3T+AZY/fX6ivrr4S4Gj2w/2Qa+RrMfOn1FfXnwnAGj2/wDuCvfy9ayZ+ecTO1CKO/brUdK33jTSKym7yZ+Yx2QtJupKKyGFFI3SmMdxoAkoqM8ZFC/dNJq4ElFRZ+XFC9alqwEtNf7tMZsmkrIAoooPSgBGO0VAl8I5glSP92ufvbgw3grem7SQNXRq+Lr94NMeSPsua+btQ+MGo2d/PHs3bHIr6E8QZudDk/vbK+QvE8Zh168H+3XoYupOCjyux99wzhaGJjKNWNz07wn8Xr3UdYggkj+Vj619K+HJxdWKO/pXxB4QfyvENmf9uvs7wY5Oljn5dtPAVJVG1JmPE+Bo4bkdJWOa+KPidtAsJZQd2wGvDv8Ahd98nSM13nx5vjHp0wr5y37jXNja84VOWLPWyHK8PWw6nVjc+ifht8S7nxNeFHQrgivaXvB5aZr5++Aelb080jqTXueoIV2IK6qDlKjzSPks+pUaGI5KStYtXFyILIyZ9a8K8cfF6XSdWNvHubFes+IbtrfR5D/smvkbxdfG8165k+8u7ArPE1JU4R5T0OHMvp4qcpVFdI9B/wCF6z4+4asWnx1la5jR43VXNeORoaIuJh9RXmfWKn8x9+8mwrTXIfbPg7Xf7YsEkz1FbMx+avOfg9f/AGjR7c/7Ar0W4616FZ89GMmfj+YUVh8VKCWgzdRuFQU1mryDiJPkd8ZqDxDcrY2DyBugrNe5ZLzFQ+MJGOjS87vlr1sIrQbLoRU60YyPKr/4xx2N9LHkthsVEPjggU8mvI9YLNqVzlD981Qrjliqqdkz9foZLg504tx6Ht6fHOL++VqcfHWDpvNeFBflowWFR9cqdzR5BhP5T6A0342QXd5HAH++1er2GvGawEv3lK5r468Npu1q0GP4q+rNITZoC/w/JXoYavOq3zHyOc5bh8K4+yW5zeufGC30m/e3eTpVIfHKzPWevH/iJ83iOeuWZa5KmLqRm4o9/CZDhqtGM2tWj6M/4XlZhf8AWip7f422L9ZxXznHZzzDKQSN+FRyxSW+A6On+8MVl9bq9jZ8P4J6Lc+ttH+J1le4/wBIVs+9dhZ6nBqKcEV8O21/PYuHglZGz617d8JPH01+RbXD/vVrqpYiNV8tRHz2acOxw9N1aTPd5oilQRvvfHpU3mG4skf2rNgmZp/xpzoKM1bqfnt3G6ZPresLplsXPauAm+MVjDIUNwOD61P8VdS+zaPLz2r5ZmkM0rvnqavEVvYNRR95keS0sbSdSofTZ+M9gP8Al4Fa/h/4mWmrXPlpKrN9a+S+fWuo+HF61r4hi+frXNDGSlJJo9zE8OYeFJyjufY6SC5g3iqtJoMnm6ev0okb95trbEU1dNH5dUjyTcV0JIoi/NMvNVi02Eu7inXN2tnZEk7a+ffit8SpRcPaW0nzcg1UVChDmkelluX1MwqqC2PStb+KtjpznM6VzMnxysA5Hn189XFzPcyNJPKXY/3qhaJm52Hb/exXK8ZJv3UfpFLhvDU4+/qz6j0f4vWN84AmFd5pevW+pomJA2a+IfMaFgY3KN6rXofw5+JFzpt5FbXMm5CcAtV08Upu1RHm5hw3TVPno9D6omtuNwqA9ah8O6ump2CODuyKtSDaaWIpKPvI/OJRdKXJIr7DTGqeqd9ciNRXCF7qxchfZETXP6r45g0qfy5JAtbSTh7U/Svmv403siawgjcqv+ya9O6o0lLc9jKcBHH1eSTse4r8TLM/8t1/On/8LNsf+e618hf2hcf895Pzo/tC5/57yf8AfVYLGW+yfcrhWja/MfVOseLrPU7q0ljlTzVyh56g11Gk3iGMYevlH4e38kvjDTopZXaKVjGQxz1Fe6aRrb6Ze/ZLk7WH+rb1FclWp7SV7HFicvWCapp3R63aXJkhXPysK0YZ3jYVy+latEyjJ+Uiuj8wFQ6fNgVzs8qd07G67m5hgkAO+Ft6845rQstcaWHZKPmzzVDQbmO4QRvjca120odRVxdndHFJpOzJf7RjdCJEDIezVgavo8M2+S3eS3Yj+HpXQQaIrZJq4NLKp+8AaulTutQjVjT1iedQ+G55mIe4+THPyZzVq38O6dYgP9nDv/tCu2fSijZjCrnrxWRqVsbbJPy1PtGjo+synpc52aNSfMCBF6BcVNba2tmpDnaoqvJNv3Z+6KwNRuBLciP+EdaxlJNmllPc0Zb838jyn5cmsDXdSjV0iLhUdxn6Ut1qH2eIgdgRXg3xh8fz2mo2+nWEu2WP99Oy/otEWlK7OvD4OeJl7OPU+lbe/hvlGwjb2C1YVANpryT4Q+J5NX06J5X3NivWmO6LPtX0VOMakVJHxmZYSWErOnIr3urRWf8ArCNoqr/wldp/fX868q+MmuXWm2Ej277Grwv/AITzWSf+Pg1hVrwoy5Wj6PLeHnjaHteY+2bLWIb0jYQ1X2UV4X8E9eu9VtIzcSb2r3VfkhBPpXVTUa0eZI+ZzHBPBVnSbuRygbcn5apXGs29iDlxxXOeM/GMOjQSO8gRQK+ePFnxdvtQnkFo4VBn5qyqTp0NWenleSVsf71rI+mJvG9nF/y1jqS38bWsp/1gr4ul8UanI+Xu5KltfFmqQsCl21cyx6X2T618IpxspH3LZ63b3SjDLz/dNW2xKnBr5F8KfGC9sp447s7kyBla+jPBni2PWbRJBJuUgGuunVp11ZHyGZ5BWwC5uh1PFLg0juOoPWmiUtWE7Rdj5ixJtpaZzQ0pPemgsSbcHFLlYeXIqNp1hjyewrzjxz8RotEjcGT6D1rojGMVzSO7CYSpjKns6aPQZtbtrfq4qD/hKrTdguK+Wta+KOpX8xMR2J2bNZI8bauTn7SeKzeLprRI+3pcKVJRTnKx9gx6xa3J4dauJGky5QivkzRviZqVnMPMfeua9n8C/EiHWIwPMG70rSnUpVtNjyMfw/XwceaOqPTTbBaCiRJk0ttOt2gIrJ8T3L2tnIU7V0LDwTvY+VhCcqipsuSXVuQRkUltcW8T8OK+dtY+JmoWmpTxIPlRqteHviRf3mqwROPlY81lGtTUrJH1n+rtZ0/aNn0ohSXmklmSEc1m+Grlrm0Rz6Csrxtqcum20kkfYV6La5bny0cNKVf2Jufa4P7wrnvFuqpFZuEcbscV4xL8Tr1LhxyuGNUtS8e3OoR4Ncnt4Wsj7HDcP1IVIzk9CnqWv3o1CcJcN9+vSfhVqVxdgGWTPNePIj3U+AN7Ma9u+F3h+WytUMmVY1nRblO/Q93NY0aOE5WrM9Sk/wBUKhQB6S6fyYx9Kr2N0HPWlNRnVsz8q2WhcfZFwTtpvmw/364vx34il0m2kkTLYFeZf8LYuuwNXL2VN2ke/g8mr4yn7SLPoHfB/eFK8QK14Ro/xVnuNRjikB2scV7Tol/9vtUkzu4pKNOqnymGOyytgopzNGGOnNJCDgkVFczeTATXkXjf4jSaJfiL5+Sfu0+SnSj7xy4LB1MbPkpnsHnQeoqwqpKvGK+dE+L00kqDY/UV7P4L1h9VtY5COop0/ZVNEduOyatgoe0mdG3lx9SFqF5IcffFct458QvotvJJzwK8j/4XHIHOQ9FR0qb5WLA5PXxkOeB9EB4icZpfJrxvwN8S21y+MZB4x8tey2cpktA/tV0406usTkxuBq4KfLUI5mjTqdteXfHzSTqug+GnT97Z22vWpvBjP7pjgE+28LV/4heMT4ejkk9K8xv/AIvf2layWkiHbNhMN9QQa56zpRi4vc9vLcsrtxxFNaI29f8AFiaYj2+8IxUln+vQVBD8QotGtjLckqkJCHcCSW7gY6471leItFS/1l5ZJDtjiG1F6e5NdJ4H+FWn660Z1kyXEQJ2o0jLwe3GMe9fOK0dz26jcUJ4b/aRP9pW6LYTSqx++ycgduK958K+ORrdukuDFnqsmQaxtJ+FOhw2/l22mQxL0B2Cm6roNz4bUSIitAO61LqLZHn+5U0e56haatJPbDfLvTP8P3zzVS6LR3IlBDZwdzHqB3wa4nRNaMvBO3kN8tdmszTWoPyy9D8o7ms+ZyRxypeyloc3rFpBcHzCFZs5B7cHg1n2/hO11qERSRbItxP93JPUir3iOYWdo7yYGD931FYn/CZR6NbC5uZQo9W5rJSk3qzsjGXL7p1Ft4G0bRrXZZWEEWeS+Mv9cmopNAnfeY5XZSOWkOfyHOPzry3xb+1f4c8LRkT2Gq38uZNv2aFVQ7E3vhmPVRWZ4U/bb8G6vKIJNP1WzYoXPmoMgBtrE/Q12KlUlHmS0OVtxlyN+8e7W8LmGOGaW5ZgPlDAYQjuM1N9rliglM+ZU4GfLA5PAAxXK6N8UfD3itIjZ6rbOzgFVY+U/Ps+K6y3w8qZMb/xLtPH1rFu4ShKOklYo3u91iDkb04I+grHnHQ4+Xitq+UG5/2gKy7oDByN1crV2b0lZHL+O9Cg8QeHdTtp8820sZ2+jLXxjrfh4alqupvLvi1WGSBLS9ik8qWJgduVYdiK+3tSk228vVcqwz+FfK17o73njS4tgnyNcRhV/wCmoJGf1r0MLJxOm0tHF2ZmfDPxBrvxOefwZqdnBLrdrLG9vr6AK8IVsFmXvIQOD3719WLp3/CMGxt5dWmvJXAj2OS4wo5HHC4ri/g78MLnRfG2sizgETXILzT7CXhjZ9wA/lXq95pIWaaCLCyW00cwGOq5AJrvnJvVG2Ixc8RTVGrK9jPyGbrV2Fdy1mow35H3e1XIp9nFdFDVnweIXI3EtkLjmq8yx/KQ9Y3inWP7Nsnk/hrxe6+PdrBcyRvJt2kiu+pKlTspnp5fk+Ix0eekrnvnyetH2YH0rw3w98bbfVtTjtg5Zmr3HRLn7Xah/UCilCjW+EnH5biMB/FViygWJcE0rSIP4xXIeOfE/wDYFtJKTtVAa8hf9oK03t870qk6NB2kaYLJcVj4e0prQ+h32ydHFWNLmfSdQgvEG7yWyR6joR+IrxHwX8YYfEWpfZ43+YV7GLv/AEDzParjCliItrYwxmX18FNQqKzZo+ItMi028kijcfZ5FE0B9Ubkfl0ryrxN4FtvEN6hn2uoOdrVs+JfHX2vwFqFxAPN1DwxIJJ4l+89lIfvD12mvIn/AGgrT1P5VyRxFFr2dR6xPcyrL8VO9ShutGe36B4ctdPsREAigCuZ8XfDzT9ffMiRls8V5sP2hLYdCaP+GgrQqSSa2eLw0o8jPYp5VmVOr7RXuev+D9Ah0GFI4yFUV2u1XXOa+bI/2gbTpvNexeBfE6+IbOOUH5SBWlOrRqrkgeDmuWYmknXrLc6WThsUwnFTzCoXriqK0rHzUNiInNLETnFNpU+Z6mBoyxsLU4wimXF2lnBvc15z4w+KlpoiOXlVdme9dapwprmmdWFwlbGT5KUbnovmwpwXFSC4gJ++K+XtS/aELSEW6O6/3qqW37QU6SfPG+Kx+tYZOx9SuFMVKPMfV6COXlCGpk0XzZArxHwl8c7PUpEjeUK5/havY9G1uDV7YFHDZFdEY0q0bwZ4GNyvE4HWpEsQr89WSiK3OKYg2GuG+IvjZfC9oZ3PlqBVKnGlFymedh6FTF1FSp7s7vbH6io1RG/iFfPQ/aGte8hrrfAfxVh8U3hjifdg1lCpQqS5Uz3a+QYvD03UmtEeufZqhkt13ckVcQl7Xd7V5R8SPiRH4ScGVyu4101KNKnHmkeJgsLWxlX2VPc9LVEHcVLtUjgjdXzoP2hLX/noa9F+HPxATxUiPGd2TWNKpQk+WD1PYxeQ4nDU3VqR0PQUg2tXH+NvClr4iQxy4ZSa67W7r7JZGT/ZrwfXvjlb6Tqc9s5LMprorzpUo2qdTLJsFia83Khuj0Twh4AsNBZBEkafhXoMUSiIIlfOdl8frWa5jiEhXzCBXunhDVv7XsEl9RU0KlGa5KR05zgsXSXtK5sbQOpqNxH/AH0rkfH/AIq/4RuzknJ2qteSH9oS03f6w1nVqUaT5ZnHgcjxONp+1pLQ+g3jjz1FPWDA+tfP9l+0DazXkUZk2q5r27wrraa1p4kHcZqKaoVtIbjx2U4nBQUqqNEW5dxmnvHGBgkVIX+Un2ryb4hfFGLwldhJSVyeFrR06dKPNUODA4Stjans6erPTWhj9RTvsyPyCK+fj+0DadpDXqnw68Zr4ntkljO5XrGm8PWlyxPVxeS4rBU3UqLQ6xrVRyab9nj9RVLxfrA0ixkl9BmvDZfj/bRSOm88Eg1dWOHoO0jLL8qxGYRcqS2Pf/Ji/vCnfYuhH3a8P8PfG+DWNUjt0csxr3TRLoXlmj+op0qdCuvcMMxy7EZfb2i3HJGqDnC07cnqK5fx74k/4R2wknOf3YJrx/8A4X/bKD+8NOo6FB8sjbBZNicfD2lJH0PtT1FQSIUzXjXg/wCMcOv6qltHIa9nR/OsQ3rg0lGlWg5QOfG5dWwElGqtymtIetSIlMk+/XjtHJHcSrcHIzVSrlmwRcmujDxcppImoron2LTGeKLq4Fc54n8ZW2jROXkVdleN+JPjtDDO6W7+awP8NelKVKlrNnp4HJcVjVeMdD6DkvYCPvioF8mT7jivlqX453uf9Udta+ifHn95i4ylc31nDzdme7LhbE043R9KJbYBxVWRcTVyfhL4jWutxDEitkV2bbZ1Vx3rWVGFSN6Z8niMNWwlTkqqxLCgxmo5AmeoqvqF2bOwdx/AK8O1742JpWpz2xzujbBq5+zoxTqHTgMtr5g2qXQ93ZI/UUgtw3Svn22+PEM00aZdcsBXuPg/WP7XsUlzuyKKXsa7tA2x+U4jAw56pqJAEBzTP3ftVTxPf/2bavJ6CvCLz48w211LFub5XIp1HRoO0zPL8rr5hFypdD6ERYlX74oa3DLmvnzSvjrHf6hBBlvnbFe26bqjXmkGf1FaUnRr/APHZRXwCTqdT8+r87t1Ys3U1sag2FNY83U18tSWh+4Yp3ZXgXM6/Wums/uCuZgXdOK6azPyijEbE4LcNQPWsJ/vmtzUOtYZ/wBbRR2KxXxCzfLCazLVsyH61o3P+qJrOs/v10x2PKrfFEvV0Gl9Vrns7TW9pbdK5a/wnrYXcqawNufrXPaiv+jH3Fb2s/eNc9qTf6Ma2w+yRx45Wcip4dX/AEqu725tjXEeGFxPmu2fi2NViPiIyzSk2cjec3prXt+lY8vN6a14Pu1cvgRjRV6kmXY+1adr/DWbD9+tS2+6K86se5h9zG8RMNjiszTB8lXvE33ao6Z/qhXXS/hep5eJd65t23atCI1n23arsb9a4qu9z2cP8JznjNx9if6Vw3hpN14x967Pxo/+hyVxnhn5bvPvXu4TShI+DzV3x9M9ItP9WtaEPUfSs2z+5WhCa8mqup9jh3okU9eP+jSfSuH0X5r0/Wuz8QPi2kri9D/4+m+tdmEXuSPCzH/eII7yzrSX5VrLtTtrQSvOq/EfTYf4UV9T5hrL01szfjWpqf8Aq6y9M/1v41rS+ExxDvUR1FofkArOv/v1cs/nAqlerteuWC99s75/CJZf62P/AHhX2B8Lsf2Tbf7gr5Asf+PiL/eFfX/ww40m3/3BX0WX/aPzfih/uoI7hvvGmUr/AHzTHaspL3j83WyHUzfTKKysMKKQmjdQwFopGpKkB1FNopNXAdRTaKzaAdSE0lFKw0I3Sua1vAuUroyeorntf659xVx3Q3qi8+2bSXA+b5K+TviFbi38TXHG3NfVunOZdMce1fMnxetvJ8Rk4r0cYuajFn23CtVxquBzfhyQxa3aMOzivsrwXIP7HBz/AAV8V6O+zVLY/wC2K+wvBNxt0FT/ALNZZa7TZ6/FUeaMGjyH4/XpK7PVq8Or1T44XnmarHFXmFpF51zGnq1cmLd6zPeyeHs8DFn0p8D7FoNJjfHavS55i9ziuX+GNkLPQ4v90V0S/Pdn617NKKVKKR+T5zU9ti5yMP4h34ttDn/3TXyLfObi8lf1c19IfGfVPsmjyID1Br5qX95Kn8OSK8vHSvNRR+gcMUHTwzm+p0lh4eM9p5mOorAvE8i5kj9DXtWiaIDokZI/grx/xJF5OtXKejVxzp8kFLufQ4bFutVlDse8fAe/D2ESfxDivbLn5hXzb8B7/wAqcxE/xV9HyNm2Br0ab5sOfl3ENP2eKb7lXdUb0+mvzXnNXPnEYFy5S6zWpNFFf2JR+61WvrPzeR96s25uJ7MV3YerGF4sl8yalHdGVd/DCwu/NlECMx5rxX4jeFE0C4JjG1Sa+ktF1F54TnNeJfHUnz0+ta4inB0uaKPt+H8wxNWuqVSWh5DXo/w38GR68ySSJla823V9A/Axc2CV52Hip1UmfeZvXnh8NKpDc6vT/hXYW1xHL5CKwrtLrTUs9KKINqhKbqmpNbMgqPULpptMk/3a9+EYRbUT8anjq+JqxVR31Plr4iJt8RT1z1lCLi8hjPdhWx4/lJ8RT1laJzqdt/D84r52prUZ+4YW8cHGS7H0Z4C+HsFzYJmNGyKzPiN8N7eG1kcQ7WAJr0n4efLpsX+6Kb8RkB0+f6Gvd9hCVG9j8t/tLERzDlUtLnxpcwm3meM9jium+G1y9v4kgAPWsLWf+Qrcn/bNbHw+Qv4it8f3q8GP8RH6niPfwjb7H1vpcm/TAfVajs1xK7UmkjbpiD0WpIsBHJr6HlUpRPwSuv30ku55H8cNQMNg8frxXgdvCbiUJ6mvVfjfqJe8SAH+KuA8IWgutaijrx8U+etyn7HksVhsHzMiudHe3tvMI+UU3wxP9k1u2k/2hXo3ibRPs+iTuE6LXldrKYbqJ/4g4rmnD2U0j1KVdYqlM+zvBV2J9KjIbd8tXHb/AEo1y/w0vPP0mP6CuiPy3f1Ne21zwiz8PzGHssTNeZi+PdSNho8r52/Ka+StYvTfalPOfmYsa+mfixMyaJLt/umvlqT/AFp9687HNpxSP0nhelFUXU6m34R8P/25qqRH5k7rXv2nfCq2/s3PkBm215X8GUV9WdiK+rLRAmmYHda6MDQhOLbObiLM62GqxhTdj5C+JXg8eHrvfGm1C3NcUhKOHH3gcivbvjwAsecdxXh9ediYKnVaifUZViJ4rCRlUPp/4N6y9/pdvk7mwBXqtwN35V4P8B3P2OMehr3iVswj6V6CblQTZ+VZ7SjSxUuUqbax9YGFFbNYusHcgFeclqjxE7Elp/x5t9K+bfjR/wAh5K+k7VitmwFfNfxk+bxBXfiNKKPseGHeuzzuvUPA3w0XW7cPLGWUivMUG51r6n+DiqdMtzj+EVxYakqk7M+8zrGVMHQ56bOAvfhb/wAI5rmnXlsCvlXCGvRNY8Orq1shwVlAyrr1FdL48NtY24ubiSOCJGXMjnAGTgCrFhArwoCu1gKrGUlTlZHw9LMJY2mpVHdo82sNcvNDuUt79OnCy9nrv9A8Wx3KAeYOaq+IvDEWpW28R7q4KbSbvSHzASq15xuuWase4afrAgkyH3ZrvNP1uKeNMONwr5r0jxnJaARz/Lj+9XX6L48hik/1g2nk1onY46mGutD6Bgvk2Z+9VoXkTt1ryuz8dWzxoUnVl/u5qdvHNv1SUfnVKR57w8loj00zxRjiQ8n7jVz3iG7TyicjpXLf8JnFM3+sLNWbrfiNdmd/zenpQ3dFwoTTuyXUtSS3gfj5gK5CXUVUvIWrN1fxH5ucv8tc0+sXOtXP2PTxu/vSdo/eoPUp07CfEDx1H4Z0SWdBvnPyRr/tHpmvmm7vJtQuZbm4kMssrF2ZvU1618cIV0/SdKswS7STNIzN1JC4ryCg+9yihGFL2i3Z6/8AArWTDO9sT0PAr6itMT2Ofavif4daodN8SQNnashAr7G8MX4u9KPPavfy+fNHlPgeK8Ly1lVXU8Z+POBp0gr58XrXv/x6cfYZPrXz/wBa87HfxT7Lhv8A3RH0N8BP+QdH9a941e7Ftp+c/Ntrwb4B/wDHhFXsXjCYx6W393bXt4R2oH57ncPaZhy+Z81/GHxXJe6gbNHKqDzXmkSNM4QfeNa3jO5a58Q3ZfsxANN8LWyXmuWiH5vmztrwasnOo7n6rgaccHg42Wyudd4Y+FE+sWySyZXNQ+Kvhhc6HGZUBZRyRX034G0qGGwjyg4ArP8AiLpkD2Ev7sfdNet9SiqV+p8QuIqv1z2XS58dhipII6V7L8D/ABDIsptnk3bDxXkmrRLDqVwg+6HNdn8HnKeIyB3FeZQbhVVj6/M4xr4KTl2PrlG860FPt6h0v5rFPpVkDFepWj71z8DqWjJxQ4nNVN482p5WwhrPil3y0RV3YwKHi/VhYafI+dvFfKvizXpNb1WWQk+WCcLXvXxdv2ttHnIP8Jr5pLZNY4ubuon61wzhYxo+26lzTdNm1W5EUQ3Ma7hPhXera+Zk7sVY+D2mpd3skhHQ19KJokC6VjYOlPDYWNWPMzbN87ng6qpxPjTUNKm0q7MUo2nNXPD2syaLqMcsblV3DNdz8YdNjtphIg2turzFD81c84eyqWPdwtZY7DKc1uj6+8B6yNRs4jnc2KueNmxYSD2rgPg5fNNpkAzXeeND/wAS2Q/7NfQwlzUT8lxVBUMx5V3PlfxDzrFx7OateD23a5bj0NU9eb/icXX++at+D/m122+teGvjP1Z/7t8j6v8ACXy2CfSsH4indZyn2rb8J/8AHjH/ALtYHxFO6yl+hr6B/wAI/Hqf/IwXqfN87/v5B/tGr+jaedSvBABWbIdtzJ/vGum+H5/4nINeRBJtI/XKsnTouS6I9L8J/DmCPZKYvn9a9LsLCOwhwPlo0fC2QwO1OmctxXdNqirRPyDGY6riqjjN6FXUpyyGqGlyEvV25iLRmqNgm1z9a4qV5VLnlT0jY474ruV0+Q+i14Tu+Y17n8WGxp0v0rwv+I08XpM/XeHv91Q6GYwTpIOzV9IfDrVBdabB8/YV82N1r174Paz+7SEn7powsuWZpn+HVbDN9j2zUgBaFhXzR8Vfm1UfjX0vqJD6dn/Zr5k+KX/IWH4114v4EfIcMRaxDOLtv+PiP3YV9RfDf/kGxfSvlu0/4+I/94V9S/DY7tNg+grmwfxH0/E38BGX8WGI0+4/3TXzTISrmvpL4tn/AIl8/wBDXzPIcuazxvxmnDSvQPQPhEx/td/cCvqGxbFj+FfLvwiYNqz/AIV9P6f/AMeH4V14H4D5vij+OjxX41OFs5q8EaQRNvz05r3X44N/oEteAPyhHtXmY1/vD7HII3wNmfREtsksQkKBlbBz+GaT/hamj+F7+CykkuLzUZRmOwsYDNMfwHC/jUtnGLrQYveBDn/gIql4M8GRWWvSX8cscFw3SSVOv4ivISXNqeFVSvJepr+Jv2u9N+GF7b2niDwnrtn51t9qR/Mt33rnbgBW+9XbeC/2hPBHxespYtD1TddBcTWF9EbeeMHvtbhh7rWR42+FOj/FPTbSPxWNP82zD/ZZtMmaKYA9QxPY+hqjovwT0PQdHTTNHjurWLzQ5vI4YWuJWPQF2XoO2OldkvYuFktTwadOSqc0maWj6r5V28f3lU/K3t2r2nQ7lZ9Hty7iRzkZxg8V4bc239m6vFbZ3tawhGfPOc969X8H6mH0q0jMRVck5bv+FefFWdjrxMFOKkiXxdo0uq2E8ECDzTG2Nxx0GeK8E1/RJb3UIoNXkuWs4kUpa2w4nYkqyFsjG0cn/fr6WuT9yRGK4z5Y9cjmuL1vwba6hePdeV85PzLjOCOK0SSdzPDVeS8ZbHnHj34U6J8ZfBOneHhpF5pDaewezvIo0eODKhSpQEZVgKq/CH9mjSPhOl4Tdm9v7qLyJJpUUYQnJRUQtgMeuTXqVjoNvbDYZ2tVI/P1rWs9EghcOLxnStXVm48qMuSCfNE5S1+H1tG2+OOKKDHFrFGCgrqtF0eHSYeB5X+6gHFbEcRyVjc/7zc1ZAdUyT83dq5tbWYSqykrNmfcqG5+9XP3cw3ngqtdRNCHYjHzYyR/UGuR1VWSfOflNRJWQUlrYoaltljI/iINeVeHPDgufiFLduoaKIiQH1mJB/JQK9WkTMOAByDXPm2FhMhA+fOTTi+XY7o6JoSfx3qPhTxbbRww+Ro2qWxD3vdplc5jz2wDmuhn8TxSBNWt5QZbFwJx1Dxvxk/Q0a9faLaeB7i01W1EsvlCS0EUe55ZOqhQOQ3uK5Dwd4dvdK0C+uNUUwXeqgJHbMeYo89/eu+F0ldkJQlCUnGzX4nXww+XbRgdkFVJLrZcgVr+X5VuqfxIoH5CsC55vvxr1qceWx8LVfNNmb8QHL6JKf8AZr4s1X/kKXP++a+zvH3y6FL/ALtfFur/APIUuf73mNXHmLvKJ+v8Gr9zJnQfDVs+LLavtvwqNumx/wC5XxH8Nmx4rtq+2/Cf/INj/wBwV25Y7JnHxp9j0PPfjZ/yB7n/AHDXx+/3vxNfYHxs/wCQNcf7pr4/f75+tcWZ/wARHtcIf7oejfBBs+JT+FfYC/8AIE/Cvj34IH/ipfwFfYS/8gX8K9DLv4TR83xZ/vUDwOLxnF4M+NFgb4K+j6tG2l6hHJ9wwy/Lk/Q14x8RfBs/w98cavoE+WW0nIgdv+WkB5jYfVK6f47Df4gRD3Brd+Irf8LN+EPhvxsMPqui40bVivUqP9XKf8/xV8/ivdrNn0WA/wBidLEL4ZpRl69H+h4sBml2GvdfhX8MrbVbKOeeASs1ej/8KZ0pSc20a/hXRTwNSpFSR6uL4hwuFqOnPdHyPCp3jr1HavsD4JLjRrf/AHRUKfBvTByLeP8AKu88N+H4tGhSNEAUCvTwmFnQnzSPi88zzD42jyUzZnX5hUR6VPM4JqF61qK8rn5kmVpztpLZ9/NMvGwhqOGQrbOaVCF53LT5vdOD+LHjlfD+myHdtYCvkzXNeutevpLi5kLZPC+gr0/9oLWHn1JLbf8AKWya8fHavMxtaVSpy9j934dy+nh8LGrb3mW7DS7nVJfLtojK1Wb/AMNajpqb7i2kRf72K9/+CHgaC40+OV4w28ZNegePPh9aSaVIPKT7pqqeXynT52xYniOlh8V9WsfF6TNC4KEq46Fa93+CXxGneYWVzJ+8SvFfEFh/ZesXdt/Cj8Vc8FX7ab4ks5UO35wD+NclGpKhV0PZx+Fp5hhXdbq6PvywmW6s0cd68P8A2iONCnr1nwRefbNIjJ/u15T+0Qn/ABI56+pxVnh3JH4xlNJ0M0UOzPlSvYv2fP8AkLTfUV4792vYf2fP+QtL9RXy+E/jRP2bOP8AcZ+h9dx/8eA+lfL/AO0h/wAs/wDfr6hhH+hD6V8wftJ4URf71fT4/wDgM/H+GdMejwGvoz9nI/6Gns1fOdfRX7OH/Hsn+9XzWA/jo/VeIf8AcZHvvir5tKf/AHa+G/H/APyNV7/v19y+Kv8AkEyf7tfDXxB/5Gq+/wB+vXzTaJ8XwY/fqGVpBLanbD/bFfcHwwOdEg91FfDukfLqVt/10WvuH4Yf8gWL6CufK9ajR63GX8KJyHx7/wCReuv9018jDpX198e/+QBc/wC6a+QR2NZ5l/ER3cI/7oKjlHD46HIr64+BviMahosA37vkAr5IbpXtX7P2vGC6NoT0PA9q5sBU5Kyb6ndxHhfrGElbdH1TJEfLNfKX7RXy6lB9TX1gpFxYbx6V8oftFj/iZQD3Ne/mP8A/MeE01jbM8V/ir6v/AGfTt0a3+lfKVfVn7Pv/ACCLf6V42W/xUfo3E3+5M7z4or/xJLn/AK5mvh+94vph/tmvuP4nnbo9wf8AYNfDuo/NfXH++a6s0+JHi8GO1KZvfD3/AJGi0HvX2/4TUPpUR+78lfDnw/P/ABVFmv8AtV9yeEf+QRH/ALta5Z1OHjVfAzgfjev/ABT1z/uNXx2R89fY3xtXOgXf/XM18cP96uXNP4qPY4Q/3VnffBz/AJGj8K+yNO502L6V8afB7/kaIxX2bp//ACC4voK3wWlKR87xl/FgRJ8xNRzdKkT7xplzwua53sfnsdGV1fL4pdbvxpumyPnotVLR913j3rmvi9qZ0/w9cOOoQ4FduHSp0nUOzB0frGKhS8z57+J3jy41vVZbaKQrAp5Ze9cCqknAUux6VJNMbiR5D94kmuo+GmiJrGvosgDIteI3KvU16n9AQp08vwt4r4UZsPg3Vbm389Lc7cVkXFtLayGOVCjjqK+2dN8E2w0pAUTdtFfPfxy8MRaRcx3ESBecGu2vgHRp89z5/AcQU8ZiXh7Hn/hXxVd+HtQjkjkLRZ5Wvrr4deJ01ywiO/dkV8UpndxX0J+z7q7S2wiY/MjUZfXcKnL0MOJcBTq4eVW2qPc/EiY06T6Gvin4grjxRf8AP8dfbfiTnTX91NfEvxAUDxRqA/2q78y+BI+d4N0nMw9NY/bIPZxX2j8LWzpMQ/2K+LdPJa8g7YcV9nfCnnSIj/sCufKv4h7HGC/2VPzNPx/g6RL/ALlfEWu/8ha7/wCujV9vePP+QTL/ALpr4i1z/kMXn/XVq1zVW5Ti4M1pSJfC3Gu2fs4r7U8Gx+d4fA/2a+K/DYxrln/vivtfwG2dHT3Woyl2lJGnGXu04M/P3UfumsafvWtfH5XFY8n3TXlUtj6zFbkdt/x8Cums/u1zFiu6euntB8tTiNrDwCurkN+RtJrFX/WmtjUGyhrHX79Kj8I8T8Yt237k1m2C7nNX70/uj9Kp2X3q646K55NR3qxRZb/WVvacuMfSsL70o+tb1h/SuWv8J6+GV5FHWa53VW/0Y10OrnK1zer/AOpNb4ZXSPPxztzMXwx/rK6+d/8ARDXJ+F0y1dReNi2/CqxOs0i8BpQZy2d129bMH3axoObtq2Ymq5fCctDeTL0P361Lf7prKg+9WpH90V5tY9/D7HPeJH3NVLTV2rVnxB1qKx+4K7af8NHkVXeuzatPumrkS8Gs+1/hq/H1NcU9z2MPscn42fbZkVynhj/j6/Guo8csPs2K5fwx/wAfJr3cN/u7Z8DmOuYRR6HYf6sVdiJD1mWZ6fStGL71eNW2PssL0M7xDzbPXIaH/wAfJrqvETbLZ65XQv8Aj5Jr0sN/CZ4WP/3mB3Vr3q+p2ms+2G6rq15dVan1WH0iQao2YazLD75+taWp/wCprN0tP3lXS+E56/8AFR0lqRsy3pVO9O45q5aJ8g5qpdLurmhrI9Co/csJY/8AH3b/AO+tfYXw2yNJg/3BXyBp4zeW4/2xX2J8ORt0qL/cr6TAv4vQ/MeKZWhBHWt941ETmnE7WNMrCW5+ex2CiiisWMbRRR1qQCiiigAoooqGwCiiipAKa/3aRz2plS0AVia8gMP0NbdZWsfPAauO6KuQ6G++0cE14B8b7PZq0b428mvePDz5LpXkXx7tPuSejCvWrrmwx9Lw5U5MUeN2T+VeRH0cV9ZeDrsjw1Hz/BXyTD/rE+or6Z8K3pHh2AE9Y64MvdpM+5z+n7WEEeN/Fq68/wAROM9K5zwxAbnW7RP9urnjy4+0eJLk+hq/8LrP7Z4miPpXPJOdZpdz0qL9hgL9kfUnhiD7Lo0Y/wBgVatm+aR6IUMGlxD/AGaB+7tnfPQZr6O2qR+IV5+1xEn3Z4b8eNUztgH3ia8b02MzX8CAdXFd18Y9QNzrgjzuxmuV8JwmfX7RP9uvAxEuesz9py2msPgEvK59HaNpoj8PRn/Yr518aR+V4huf96vq3T7QReHh/uV8u/EeLy/E0/vXTi4ctKLPDyas54uaNz4OX3ka7s6ZxX1ZbHzrJDntXxx8Orz7N4lt+dueK+vtBnE2mIfalhHelJHk8U0mqkaiHU1utPemN1rie9j4ZEb1masi+X0rWrL1f/UmqW6ZQ3RFAt3x3FeJ/HNz56fWvbNG/wBSa8N+OTZvE/3q9Cp/BPo+HlfFo8oya+hvgVtWwjxXzz/DX0P8DYyumx1x4T+Iff5+74RnpuvEO8Y+7SXnGkSf7hpNe+aRKbf/AC6TIf8AYr1YL3mfjdDSrH1Pljx0d3iG4rJ0lxFqls5+6HrS8a/N4hufrWGnyOCK+em7VGz9+wsf9mjHyPrvwB4itk06PJ2/L61k/E7xhAmny4fse9fPmn+OdQ02IRxvWfrHiS91jieQstel9dXsuVHy0OHm8V7eTKF7L51zLL6sTXf/AAi0OW91UXBQ7ARhq5Xw3pkepXscco3JnpX094A8K2thZIYowvSufC0nVnzM785xscFh3Bbs6aKL7NZxx1FcyeXZyH2NSX77ZET0rN8Qzi20iQ56LXtp6tn47Sbq1k31Z80fFS8+0+IXGd2Kb8L7b7Trw46VieK7n7Vrly/3vmIrtvgtZ+bqUjkV4K/eVz9qnbDZfbyO+8b6aB4bn/h+SvnX7r/jX1X49scaBLgfwmvla5XZcv7Ma2xkVGascGQ1vawlc+k/g5fifSYhn5gBXoxU78+teL/Au+zbCPPQ17f5RcCvRwz5qSPz7P6Xs8VLzPOPjAQNDk/3TXzDLX038YWxoMnuDXzNXl49++j9B4X/AN0PSfgrzqbn0NfVNt/yDU/3a+WfgmN2pP8AWvqeFdum/hXp5crU2fI8Uf7yj53+PBzDj/arw+vbfj10H1rxKvJxf8Vn3eQaYKLPe/gPj7IgX1r3eb7i/SvDPgMpNnH9a90nT9117V3U9KB+b8QO+KaKlYusHaorawaxtYGfzrh6nz5La/8AHj+FfNPxkO7XxX0xbr/oZr5k+MPHiGu3EO1BH2PC/wDvDOEi++K+p/g/dRjTbbn5iANtfKtdZYfFe48G6JcSJ/r40IhXPVq48JO1VLufbcQ0efByk3ZIZ+038Y5fFvxd0nwvp1xt0TStRijk2ni4nDDcx9QvQV9eaY28YPrya/NLw3byar8UPDBlO9p9QjZy3cmTJr9LNGUymvQzVJci8j8myduSqN9zY+x+bHs9a57VtDBzxXZ21hLj+8tQ32lynLn7tfNn0Sk07nk9/wCEo7pTiP5q4zWPCl/YZeF24r3EWYWY7q37DwvYXqfvY92aasbe1UVqfI1zrOraa/WRcUQ/FSezYCUeaw6/Pivrm7+EuhXBIkskfPXcKz/+FGeGt/Gl2318uncaxFJnzRD8bLpjiGzP1WrkXjzWdVGEtJVZj1kr3y8+EOh2S5FpEtc7f+F7O0fy44/0pXRoqkHsecWmjarrEkaXEhbefur0Fem6D4bh0TTtkcYXjJPcmtHQdCisxnZ81al/H5Vu5xQROor8qPmT9oST/ib6VF6RyH8zXk6rmvQvjzqSSeOYrL+OKzWQfQsa4fSrFr642CteV3sfoOV1I/V4tO/cZYTm0vYpQfuNX118NtZW80iM5/gFfKWqaJJYW/mEV7b8GNe87R9hP+r+WvRwUnTqcsjx8/oRxVDnj0G/Hth9hP14rwQNjFe4/HCYTacHFeG+lZ43WqduQRcMKkz6I+AgP2CCvWPGx26W/wDuV5R8BONNgr1Px03/ABKn/wBw17eG/gI/O801zP5nx14mYNrt3/vmrngVd3iW1+tUfEP/ACG7v/fNXvAi7vEdoP8Aar57/l78z9U/5hP+3T7J8I/8eUf+7UfivTn1K2ljHcU7wkypp6E+lbLXtseHIr62MbwsfgleU6eLdSPc+ab/AOCc13fzyiRtrNnpW94F+Fk2g6t55ctXue+x/wBmpIWs93yBd1ciwlNS5ke7PP8AFzp+yktNg06MwWaA1KDk0k2NvFQRyFutYV5WlY+TvztyY+6/1bVk2c2WINaV6/7k1jWH+uNVS3MzgPjMc6ROfavnlWzX0H8Z/wDkFS/7lfPVcGM/iWP2vhv/AHVHr3wQP7x/94V9Kr/yDh9K+avgl/rG/wB6vo1bpRage1ergtKVz4Xid2xJ4T8Y9Mur7HlRFvnryv8A4RrUu9s1fWN7YWt8cyKKrJ4asZT/AKtazqYVVJXudWA4gjhaEaVtjivg/Yz2unxedGUYdRXf+NDt01v92rem6dBYEBANorP8bENp8n0rthT9nSaueHPGLGY5VUup8ta63/E3uT/tmr3g5t2vW9UNdO7Vbk/7Zq74MYf25bj3rwl8fzP1yS/2W/kfV/hVsWCfSub+JHFjLXR+Ez/oCD0Fc18SmxZS/Q19G9KSPx7Du+YfM+bLiTNy/H8Rrqvh0f8AidpXH3Lfv5P96ur+G/OuAegrw6T98/WsUrYWXofTuk8WKfSnshZqZo3/AB4pVksFavQrK5+G1m1UkVrxAIWrJsD+/c1qXsw8t6xtPcPcGs6bSlYx1a1OL+LH/IPk+leGK3zV7l8Wv+QbJ9K8JV+TWGK/iH7Hw8v9lRI3NdV8NtT+xa35eflNc5b2b3KEr92n2Ejabq1uSduGrCD5ZJnuYqKrUpUz6yjuxPpHX+Gvm/4qn/icIPrXt2g6qLjRIueq14X8USF1sfjXfiXzUkz4jI6PscbKLOQgcC4i/wB4V9SfDZs6fF/uivla2OLuM/7Qr6m+G/8AyDofpXPgviPX4m/gIyfi6w/s2f8A3TXzJI/zV9LfF1sabcf7pr5mlYFzWWOd6hvwyrYc9D+D751h6+orDH2D8K+O/A2vjR9Q3n7pr3Sz+KNoliEM69PWt8HVjGNmebxDl1fFVlKmjn/jaSthJXgDtkGvTfiT4th1hTFHJuzXmUq7UOPSvOxclKpdH1GT4eeHwnJUPpzwrEJtIs0OGaSCPHH+yK6iw0eIPsMHzVzfglt+m6f/ABf6PGfl/wB0V6To0ce2Nz75DV5Utz5HEvllK3cveHtJsYQJ5ImZoxztpNe8SRwJm3GxkyIkX+AnvgVT1rVGf91F8iLgFuma5ad5JpD/AAr3dqpSa0RwRpurLmkUpYeZLhzulkzz3Oa9K8OQtFBFt58tcFs9a4Cwh+36jFHkbA2fyr1K18u2t8Y+XjNQbVnpymtFNE8ZQiNMEfO3esm71WOO5OH2sWHCjPFWWv7CxQPd7tuQPlGetV31LTLu5Xy7aTypOjbNpB+h7VTi2ro85Rd9UyxFeQXjpwm5/wCJhWjDsV8Jsbpnac4qCzhsZPkgnCseChGCPyrZht1hiTYArJ/KtYJtanPOdnoisRsYY+Zs/dq9FCjx/JIVfrSRQpJc9AuTir+pEafa4Q/PWqjdHPOpqorcxLiHy8bz649q4/WVPndPkANbuq3ssiYD9+ax9UiMi/hXBU0O2kmndmNgMnFY+pRHkj0NbhTYM1Qux5kL/Soid0dxYIptS1uKaRE/s2002IL6mQjLVbaGMyW4LGWc4kLt/dXsPxqtobuba3iJ2+YGx9RVfTHa51zUH83e1sUt2XPKHG/B+oevUw8faSVzmxs3SoNpmxL/AKt65u8bZeV0sv8AqjXM3Z3X9ezHdHxRleP/AJdBm+lfFmqtnULn/roa+0vHv/Ivy/7pr4t1T/kI3P8A10auDMFZxP2fg3+BI3fhx/yNdrX254VIOmp9K+E/CGpLpOuQXBPyivqvwp8TLRNOTM69PWtMuqQgmpMrivBVsSoumhPjewOjXH+6a+PnPzH6mvo34t+P4NR02WMSD5lIG01847t3NcuPmpz909bhjDVMPhuWorHo/wAE2/4qYV9hI2NE/Cvjv4Jf8jKK+w/+YL+Ferln8NnyHFn+9QPkT45tjxEPqas/s/a9axeItR8J6mT/AGP4ntWsZVbos2D5T1W+OSFfEw/GvOIJ5rW4iuLeQxXELrJFIvVHByD+BFeBil+9kj7jDYeOJyuMH1X/AA34n2L8KdKudBguNKvVxd2UrW8w/wBpTjP0PWu6vnkToKxdK1w67oug+MYLKby9Yt1S5WOJjiZBgngcjjrWmfFNlMCQ44r3cHiIVKKjGWux+L5hCrWxDsrvZ+o+1ml3/MprR8xtvNZdvr9pLIEBVs+9a6bZIgRXW4Ste55E6c6XxqxHuNOLcUjLTG6VxNtaMlq5m6o52CmW7H7FJ/u0zWDtFOs/msH+ldeF+JmlP44o+TPjbJv8T/QV55H98fWvQvjV/wAjU3+7Xni/Kw+tfN4j+NI/o7Kv9xj6H2P8DAE0S3/3BXofi3B02X/dNed/A4/8SO2P+wtem6pFHdwmN6+uwqvh0j8OzaahmTk+58I/EKIp4qvBj+KsbSFI1S0P/TRa+t9T+Eum6leyTyQKzP3YVDbfBnTI5kkFvHuQg9K8KWBqOd0fo1HibC08PGD3SOy+GkpbRoB/sCvO/wBoUf8AEjnNeu+HNKTTLYRpjgV5J+0N/wAgKevXxEXHC8rPh8srRr5qpx2bPlQ9Wr2D9ns51WX6ivH0+9XoXwk8SR6Dq58w7d5HOa+XwrUasZM/Z80pyq4ScY9j7bh/5B4+lfMH7SPSM+j16/b/ABMtDYD9+vT1rwD43+KYdddI43DNur6LG1oSotJn5Zw/l2IoY7nnHQ8iTqa+iP2b/wDUL/vGvngDvX0P+zfgQD/fNeDl6tXR+h8Q64GR7/4pX/iUn/cr4a+IYx4svf8Aer7o8Tf8glv9w18NfEVP+KtvP96vVzXaJ8TwZpUmYmlJ/wATG25/5aLX3B8LP+QJEP8AZFfEOlgnUbb/AHxX3B8LF36NF/uisMq/iM9fjJfuYnKfHtP+Keu/9w18gY5FfYXx7XPh66/3DXx8etZ5n/EOvg//AHQcy11Xw01Y6Z4mgOflkOK5mGFpnwlT2wk02+ikPysrAg15cJOMlJH2WLjGrTlSfVH3v4bvheaIDnd8tfMv7Rv/ACErf2avafhVri3+gR+6ivF/2iv+QlBx3NfR4yXPhUz8jybD/Vs1lB9zxavqr9n35tIg57V8q19Ufs9f8ga3rzct/io+04n/ANybPQvif/yA7j/cNfDmocX1x7SGvuT4n/8AIEuP9w18O6mNt/c/9dGrpzb40eFwZrSmbHgBt3ie0+tfcfhH/kDR/QV8IeFdRGm6zbznCqDX1h4S+JNqmmRgzjgUZZVjC6ky+LMFVxMYukrk3xqX/inrv/cavjYjBP1r6X+LHj+2v9JuIhIGypHWvmjbWGZTjOonE9LhfDVMPh3GorHc/B8bfFUZr7Q03/kGR/7or4t+EQA8VR819oab/wAgmL/dFdWXq9GR8nxkv3sCJf6mmahxCfpUiUmpf6g/Sskrpn52tGkYGlP/AKV171xfx8cjw7Of9muu0k7r8j3rkvjyM+G5/wDcrspf7rI9zJv99h6nym7/ADDivSfggwfxCa83lr0f4If8h9q8PD/xon7fmf8AucvQ+w7AhrBOP4a+eP2j0H2BP98V9EWC7rJP92vnr9o5cWA/36+pxf8AAZ+LcPv/AIUl6nzqvDEmvaf2e5v9Mk/368VH3q9l/Z+bN/J/vivmcJ/GifsGepPATPpjxB/yCf8AgJr4m+IZ2+K7/wB2r7Z15c6P/wAANfFHxIUJ4rvcetexmn8OJ8Hwc71ahz9n81zF/vCvs/4Tndo8H+5XxfZki7h/3hX2d8Jfm0e3/wB0Vy5V/EPa4v8A92RseOV3aZN/umviLX/+Qzef9dWr7h8dDdpUv+6a+H/EP/IZvfaRq3zf7J5nBmkJIXw6dut2f++K+0/BE2zRoz/sivirw823WLMesgr7N8JEr4dj9lrPKvikzo4zV6UT4G1D+KsmT7prUvaypjtFeXS2PqMVLUZYf8fIrqLX7lc1p3/HzXR2/wDq6mvua4FWiVr8/LWR/HWre/dNZP8AG1On8JGI+Igvv+Pc1X07+Kp9Q/1RqHTR8tdi+A8qetZItR/6wfWt+x+4KwV/11bun9Pwrir/AAns4fcoav8A6s1zWr/6quk1fpXM6r9wV0YXZHl492Ui54XFdDqXy234Vg+GRlM1t6qf9FI9qdZ3qo2wmmFuczZ/NcGtuFuKxbD771uQ9KqptY48P1LkH3q0F+VDVGD79Xl+6a8+rufQ0NjmdcbL0yzbGKNbbMlFr90V3Q+BHiVf94kbNr/DV7+E1QtG2gVc3fKTXHP4j26GkTj/ABw+YDXP+F+ZT9a2vG7ZjFY/hpeR9a9qj/ux+f413zFHc233Fq/D1rNtKvxfKa8iofbYYzPEf/HtJ9K5bQf+Pg10niRx9mkBrm/D/wDrj9a9Kh/DZ87mP+9wO3tW71eVqoW3ar3avJqn1eH2K2onbHWfp3+trQ1L/VtVDTvvVvT+Axrv96jorc7hVOYfNVu3bg1UmPzVyU/iZ31PhRNpfOoWq/7Yr7G+HqY0yMn+4K+OtGG7V7T/AHxX2T4DG3SkP+yK+hy/abPy7imVnBHSsd2aipz/AHqYTXM92fBoWm9KUmkqQCiiikwCmn7ppScVG3zGpASlz8uKSihq6AKKKKVgCkakPWipasAVR1TmF/pV6qt8AY3+lWl1GjD0F9kxFcD8drQPp3mfxCu501il6QPl5rnfjHaC40GQ46Ka9Ne9Qkj2cmn7PGQPmVfvj617foOsCLQYkDf8sxXh7/K9dba+IhFYJGD0FeNQqKm7s/X8Zh/rEI2MLxDN9o1i5fP8degfA+w87VZJa8yuZfNuJH9Sa91+A+m4tBKR1NaYf366OHNJ/V8FL0PaLnCwRoDVXU5vI0qRvRTU92w81AO1YPjq9+x6NKc9jX0Ddrs/GcND2mIiu7PmDx3e/bfENw+d2DVr4bW/2jxJFx0rA1W4+06hcSermtvwLqq6PrCSudvSvmU06nM+5+5SpSjguSO9j62ht9ug4/2a+WPivb+X4kf3r25PiZaro5TzxuwO9eC+P9Yj1rVjIh+UZr1cZUhUppRZ8lkeEr0cVKdRaGT4ZuDBrNs/+2K+wvBFz9o0qL3Wvi+0fyrmJ89GFfXHwuvfP0eA56qK5cE7NxNuKKSlSU0dXNw1MqS5XDmo6iatKx+XRd0Rs2WFZ+qf6utF/vCsvVv9WaxRoLo//Hs9eFfG9v8AT0H+1XumknFs9eDfGpx/aS/71erVVqCPpuG/96PL6+jPggpTTYq+dN1fSXwVULpUWB2rhwa/eH3HEH+7M77W3zcJSar/AMgaT3Wk1vH2lKNY/wCQRJ/uV60VeTPyHDfxorzPlXxkd2vXP1rFt4mmlCDua1/F3/Iduf8AeNQ+GYll1m3V/ulq+dmr1GvM/faMuTDRl2R0GmfDG81OESIdtYuveFLvQX/epuT1r6t8E6LBJpsfyfw1yfxa8OQf2dKcDoa9KWBSpcyPkaPEE54v2DWh856XqkmkXCSxjcwPSvon4YePE1eCNfusOCtfNU3ySunoa7z4RXUkWtlB904NceEqyp1FFdT185wdPFYVye61PqSWH7V+8rkPiHeC00aXnqDXcaSu+wBPpXknxp1EW2mTIDXv1V7Om5Lqfk2VUnPGxp9mfOl7L515O+ermvY/gVZ/xerV4v1Ne3/BnU7e1t0QkbhXg4a0qyufrmbKUcG4xPVfHtvnR5AB/DXyJqaCPUrkD++a+sPG3iK1fS5BvHKV8pa24k1W4cfdLGuvMbXTR4vDMZwjJSR6N8Er/ZfPFnvX0zYp51sHr5G+Fd4LTXwufv19c6DKJdOBHpW+XO8LHzvFVLlrKSPJ/jTxo8tfNdfSXxubGl3H0NfNy9a8/Hq1U+w4Yf8Asp6l8EBi/kb/AGhX1BF/yD/wr5h+BqB7qT/er6gjGNP/AOA16uX/AMNnxXFDvikfN/x6cHZz3rxWvZ/jr99P96vGVXNePi/4rP0HI1/sUEfQHwHX/iXw17jP/qx9K8U+BX/HhHxXt03+qX6V3pfuEfm3EGuLZSZqxdZ7fWtysPWeoriWjR8/uSwuRYE+1fMfxb+bxERX07F/x5t9K+W/jHfWtr4ikMtxGjAcrnkfhXdiISnTioq59Xw5iKWGqyqVZJJdzjK8+8Wa59vvHjjO6CL5B7nuaveI/GavBLbWYK7xgyt1rjky5rry/Aypv2lRa9Dk4o4khi4rDYZ3j1fc2dLuHt3tL2D/AI/LCdLqHb3KnJFfpL8NtdtPE+h6frFlIJbW8iWRe+CeoPuDX5oWUhhYEE19D/sx/GQeBNTOj6g5fRLtx9bZz1Yex7iqzSg6keZdD5jJsUqUpU5bSPvrTk3R/wCzii8tgFzio9FuY7m3jnglWWCRQVeM5BFa6qGFfHuJ9W3Znn+qW3kyEj2NXNK1DYgFautaaHc/w1z8ts8I3g/MKzZvGSmrM7Oz1WN05f5qfc6kIs4cVw0OqvA2XQt/tLUrai9zk027olUUtS9ql6Zua5Vw1xdgk7q1bktKvJNRWtsGk+lWtkdEdC9axbUQfxd6g1cBoj/eq9s2pwfrXK+N/E9l4S8Pahq+py+Va2qF29/QD3NaxV3ZGd+p8ZfHrU/+L7yqG+WGzhgP1IJrY+HduLjXfLPzZWvHvGniGfxJ4p1DXbjC3V9OZ2H/ADzH8Kj6CvZfg/cpf6zBPGQ+UBb2r3a9B2ptHXkeZxiq1JvzR3vjjw2P+EfnKR/MBmuU+FmtnTru4gc+4r3HxFpAuNBnGzqtfMryPomsXCD5cHFc9ePsakZH02XVVj6c6Uj0D4m6qL/RQAdzBq8vXrWpqetPfQ+WTuWspfuVw1qiqSufT4XD/VqXIfRfwI/5BkNenePG2aa/+5XmfwLG3TLevSvH526XJ/u19Fhv93PybMv+RkvU+O9f/wCQxdf75rS8BpnxLafWsvXTu1a5/wB81reATjxJaf71fPf8vPmfqc3bBteR9Sw37WelZHZK8e134w3Vlqs8AjO1Gr1i4jZ9JOwbm2V8y+LtOu7fW7ySWJlTdXsYmrOEYuJ8DlGEw+Jr1FWR2Y+ON2f+WZrrfAHxRn17UvIdSteA16B8HmJ1w1xUcRUlNJs+jx+VYSGGnKMLNI+sLSUzWoemr1p2nLnTk+lR/wAdduJVpo/FJ2UpJDrr/UGsmwO6Q/jWtdf8ex+lYlgSJjVQ3RzHn/xqbGjy/Svn4dK9/wDjSd2kSfSvn5mAbiuPGfxD9t4d/wB0R7D8El5f/fr6AlhL2wxXz/8AA/nP+9X0bDEDbD6V6OFTlRsj4Hif/e2c+9tPu4qSFJkFX7i8t7dsORTP7StHXqKt0qie58oqcmrqJn/apvOxVfxU5bS5DW3bpBcy/u8VkeNkEenyD2rohCUYts6MImsRFWPlvWTu1W5z/fNaHgz/AJD0FZmsfNqdx/vkVpeDf+Q7BXkL+Iftkv8AdX6H1h4V/wCPGM/7Nct8S3/0KX6V1Hhf/jwT6VynxMP+gS/Svfl/CPyPC/7/APM+aZjuuH/3jXYfDb5tbHPauNl5lf6muv8Ahpzrg+lfPUvjP1rGf7q/Q+ntL4sRSTOVY0aV/wAeC02X71eniT8NqL97IpX7kQms/SG+cir1/nyjWfpPEj1y4dP2ibB7HHfFvjTZP9014V1Ne4/F1tthIf8AZrw2njP4tj9d4f8A91R3fgjTVv7DJG7k1m+N9K/s+5gkCba634Swie1dMVY+KujldP3gfMvNP2d6PMhfW+TGeyexZ8F6552hxZPQV5/8SyJtVEnqpqDw7rz2FoY9/es7xBfnUZkOd2AaxqVeekondh8F7PEOqupk2ykXUOT/ABCvqj4b/wDIOj/3RXy3Zri5i5/iFfU/w5/5B0f0rXAr3jyuJn+5Rz3xgG7Tbj/dNfM7jc5r6Z+Lq50y4/3a+bHG38c1ljV+8Onhp/7OVxkU95GT+M1qaJoUmsT+VHXcp8GZZ7fzN79K5Y0pzV4n0tfG4ei0qsrHlW89zTX+Wum8T+EpdBY5yy1zZGK5ZxlF2kdlGrCrHmg9D6U+Gl39p8M6U4+99nRPy4r060nVLcdVavFfg5er/wAIxZg/dhleMt+O7+tetG52R8n5SK5pLU/OcZDlrTj5jNVv4bZC8uNtYJvG1VH2PsgT+GsTxIZtauRbA7Yi2DtParkO/Q4SkEXmjbyM4z+dKIRpqMdDsvBGjteX8QwSxwK9Q/sV1laFmLMpww9DXiXgX4ixQN5l5bXOkurEKt0APxyhIr0j/hPbaZE+yYuJZP4Ij3+tdCcWrM8zEKtz3jsb7+GZXnR5V2RvwhYjHHOfaqeuCx0O3Mpull8oF3kxwK4jUfGV1qmoyaXYX5lvQnmMlim9E5xy7cVoReEp7qNTqN5Nec/6rgfrjii8U7JGEYzi1KrL5FB5ta1qE6rbyMjk5UONu9RxW94a8c/a0W3nIgnXgpjByK37Oygi04xR48qNfQjGOMVzesaIsuJ7f/j6OACyYBx61jUvB3RbqU6nu2O9sdSXhw26k1DUPtGTk1yvhe/+2RjdleoI6EEdRW9cQnqKzdV2OSVJRlqUXBYk1TuY28nDndluPpWk9sjvFIc74yxDfUYqrd47npWLV1c1i7MxpcKHWs66/wBWfpV51kCDzMM+Pm29KoXCk7wfShHVEwtSMn9lObeU291CkhimU/6tyCQcdwKx/gbY3Fv4Q+23kkl1qWoyPPqN5LkPcXKsYy2DjoAoFaeour212nuw+X6V0mi2zWem20Dyea0cYBfABPfJwBXtYB25jxc2k+RLoXJmxEa5q5+a9/GuicZD1zl1/wAf34ivXW581F3Mrx9/yApvoa+L9S/5CVz/ANdGr7R8fj/iQy/7pr4u1RQuoXP/AF0NebmO8T9n4O/hyKfQ1Yi1C5i+5PIv+6aLS1kvJ0ijG52rurD4Oalf24lD7c+1eVCFSbtBH39fEUKK/fSscLNdzXP+skZ/945qAcDNdX4l+H174ZTdId34VytKUZQdpm2HrU60Oak7o9F+CCD/AISf8K+wUXdogPtXx/8ABP8A5GQ/QV9gp/yB/wDgNfS5ZrSaPybiz/eoHyJ8c/8AkYhXmMhKoT7V6f8AHRceIU/GvMj3rwMV/EkfouVK+Cj6H6o/s+eH7PQ/hfoMFpdPdQC1Q+bIxbqM184/ttWGo+EPEOm67pELW9rdo0d5MoxGZM/KaT9jD4salpMa+GdTaSSwzm1lkf8A1ef4a+p/iv8AD+y+KHgO/wBLuVB86Ftkn9xuxr84lXr5bmDlN+63+DPxmsp5Rm7niPei3+DPzd8C+PNYv/ElvFPcbkNfXnh52m02Mn720V8r+GvhPrfh7xkYrmML9mlaNj64NfV3h2Ex6fGj/eCiv2DLJSqUnN7PY9biWphqkYSoW76EzJSMhxVxkVaid0rWcVc/PFKxzmsxnZUlmCunN9KXW5htpbRt1g/uK3w6tI2p6zXqfJXxsU/8JUf92vP0++PrXofxtG3xOa88Th0+or5vEfxpH9I5V/uMfQ+wvgh8ugW4H9wV32pPKj8VwXwNX/iR2/ugr1O4tVlbmvqqSk8PHlPwjPf99n6nNC9kz0q4l04iJx0FXzYwZ7U9rWFo8ZFRy1TwXd9DLsNT8yYjNeX/ALQS7tAlPtXrNrpCxzbwK8m/aC/5F+f6Uqyl9XlzH0OQf77A+VwM0BjGcg7aalaOjaJPrl4IoBXyEbvRH9FymoQvLYi/te824FzJ+ZqGW4knbMjl2/vNXoy/BLVHi8zfXGeIvDVz4bufKuK2nRqw96SZwUMVhKs+WlJNmRX0N+zj/wAe4/36+dg2Wr6F/Zvb9z/wI1tgP46PN4iX+xTPoTxL/wAgp/pXw78RP+Rsvf8Aer7k8Rf8gp/92vh34jf8jde/WvYzVe7E+G4Mf72aMLTTt1C3/wB8V9w/Cz/kCRf7or4d0/8A4/7f/fFfcHws/wCQJB/uj+VcuVfxGz1uM/4COY+PH/IvXP8Aumvj3+I19i/HYf8AFPXPupr48bpU5n/FR1cH/wC5s7L4daQuq3cgPzYrS+KPhj+yYra4AKqxxVn4Gx+Zrkgr074z+GjceFS6J80fNZ0qCnRcjtxeO9jjoU29GYnwJ8TY0oxO/wA0RxWL+0FMJ7q0kB61xXw68QHRLucZ+VhWj8S9cXWYbfncy0/bp0ORhHAOOYLERWh59X1P+z1/yBbevlor8tfUX7PBzpFt9KzyxfvkPibXBSPSviTzo85/2K+HdU/5CFyPu/vGr7i+JH/IGn/3TXw7rBxqVz/10NdubfEj5/gv+HMq/dNTrqd0igC4kVfTNRW8L3MyRoNznoK77Svg9qeqWonEm1T/ALNeLTpzqP3D9AxGIoUVes7HBzXtxcKRJK7r/dY0xUOzNdh4p+G9/wCHYTLJhsVyOdq4pThKDtMvD1qVaN6Lujs/hHj/AISuKvtHS8NpcZ9hXxb8JWx4thr7R0pf+JVF/uivdy7SlI/KeM1arAYnT8aNR+a0NL0NPvv+PU1KWjPzdu0kcppLZvz9a5b48c+G5/8AcrqtN/5CLfWuW+Ooz4Yn/wBw12Q/3aR7WT/77T9T5Pkfca9G+CR2eJT9BXnEn3jXofwVYf8ACSV4GGX75H7rmavg5+h9k6f81hH/ALtfP/7Rq/8AErx/tivf9NP/ABL4/wDdrwP9o0f8Sw/7wr6rF/7uz8TyHTMl6nzb/FXsPwAIGoyezivHK9h+AB2ajJ/vCvl8GrVon7JnP+41PQ+ntbbdpP8AwA18VfE3/kbLv6ivtbWvm0f6rXxX8TB/xVV5XtZlpBI/PuD9K9Q5m0/4+4f94V9m/CH/AJA1v7pXxhbNiaP/AHhX2Z8Hf+QPb/8AXMVxZU/3lj3eMFbDJnR+Nf8AkGS/7pr4e8R/8h69/wCurV9x+NP+QZN/uGvh3xQSPEN//wBdTXTm/wBk8jgr4ZDNB/5DNr/10Wvs3wYM+HkH+xXxjoh26rbf9dFr7R8C/Poa/wC5WOWbs7eMValE/Pq/fms+RsrVzU2xms4txXDSXu3PaxMrSsyfTf8AWmukg/1YrmtO/wBca6SFj5VZ4g9HA/CUr9uKyf4jWpe9DWZ3pU/hMsT8ZVvziKn6X/q6h1H7tS2H+prsXwHlpXrE6/NNW5YDArBi4mreszgVwVtj2sL8RQ1auW1j7q10+rfNzXLaqdxArtw2iR5GY/aNjw0n7qtDWm/cEe1UvDqlIhVvXP8AVmpn71U6sN7uEMLTvvtWxB2rJsM1rQdqup8RyYdGhB96r+75TVCD71XCfkzXnVN0e/QWhzWsHdOKfANqgVDqv/HytSw9RXfFWgjwpO9eTNW1+7VzohqpbfcFWzwhrzpfEe3S0jc4fxs3y496yvDa9/etDxo2WGfWqfhvISvoIaYc/P8AE65gdla9KvDrWfb9Kuxda8aZ9vQMXxOd1s1YXh//AF341s+JzutjWJoHE1enRV6TPm8a28XE7e0+4tXl+6Kz7OryV5FTc+tw+xV1I/uvwqjpn+sq7qP+qqlp33z9a3p/Ac+I/io3kfiq8v3qkQnAqGX71c0dGehUfuJF7Qfm1m0H+2K+x/Aq40lP90V8b+Hv+Q5Z/wC+K+yPBO4aUn+7X0OXr93Nn5RxQ/3kEdATmmHrQetFYNdT4pBTC9OPSoqxAd5tG802igBSc0lFFKwBRRRUgFJupKKACiiigAqC5XKGpW602T7lAHKQsU1MA+tVviZbedoMh9BVmf5NSH1qXxjF9p0CXHzfIa9Sj71KSO3AS5MVB+Z8h3C7JpB/tGkWU4qfVU8q/uB/tmq9eA1Z2P3uhLmgmCruf619Q/BvTvsmhRH+LaK+ZNNh8+/gj9XFfXPgKzFrokXG35K78DFOpdnx/E9X2dDlXU3Sxe5Fef8Axf1L7Nokgz2rv4W+dya8W+O2qAQ+QD1/hr1Kz5aMpH5/kdH22Lgjw533nNIGK9DSc+leheAvh2PEcQkkQ7DXzcIOpK0T9pr16eFp81R6HAi5lP8Ay1f86Yz7upr3l/gfbbCdnQV5p438GHw3NkArHW9TDVaceaR5+FzPDYifs6b1ORU4YV9OfBa/E+lQc9hXzHXvHwKv91ukeehrTBu1U4uIKXPhX5Hulx1qCrE43AH2qvW+ISU7I/GIMY9Zerf6s1pli1ZWtf6uuZGiHaT/AMezV4F8azt1ZfrXvumki2Jr57+MrZ1tK762tBI+r4aV8Tc86r6V+CsZGlRfQV81rX038GVxpMf+6K48F/FPs+IXbCs7HWh/paU3WW/4k0n+5T9Y/wCP5BUev4TRZP8Acr2I/FI/JcL/ABo+p8qeKW/4ndz/ABZajwqM65a/71R+JOdauT/t1L4SUNr1t/vV849anzP3daYT5H2F4IA/s6P/AHRXM/Fhv+JbL9DXT+C1/wCJdH9BXJfFsn+zJ/oa+ql/B+R+NUP+Rl8z5UuPlnf6mu3+EwJ14fhXDzfNK/1Nd18I+dcP1FfL0taqP1/HO2El6H1dp7eXpWR6V8+/HLUd/wC6z1avevO8rRv7vFfLvxd1I3Wt+WDuwa97HTtRsfnHD9DnxrlY8+6itHS9eu9J/wCPeTbVFEMrhB9411ulfDfUNWtw6fL+FfNUozb90/VMRVo04/vnoZ1/411O/j2SyDbWCxJLOTuY13E/wo1C2hMjkVx99Yy6dcPFKNritqkai+MywtXCzuqLXyNTwXc/ZPENsemTX2F4PuTNpaf7tfFmkzfZ9UtJPSQV9efDe687SoyD1WvRy2Vm0fF8V0rwjM4f45fNpcv0NfOFfS3xttGk0q4Psa+a0ikl4RCzf7Irnx/8Q9fhtN4bY9Z+Bqf6S/8AvV9Nr/yD/qK+V/g9qCaRcsbxxbru6y8CvUPFv7Sfhbwtprxx2WtazcJwfsNniL/v4xAr08BKPJZs+U4kwdeWI54wbXkjgfjt/rF+teOg7s1S+JH7Ql144vSbbR47C3B+XzZC8n49BXnd5411e7UgTrEv92JMUquXVK8+ZWSZeE4owmXYZUpqTkulj7T+DNzb6fo6XF3cw2cEYJaWeQIgH1Na3jP9qX4ceFf3A1lteuh1h0WPzwPq5wtfAU95d6iuLm5muF/uyuSPyNNijCL6V6tLAKFNQm7n5vmmdvH13Vpx5fU+qtX/AG4Y/tBGkeDHeDtJqF9tJ/BAa4bxN+1x4x1vemn2GmaIh6FEM8g/F68Q3Up6V0RwVCO0Tw3jKz+0etT/ALVfju50OPTJbu2t+CJb+2gCXEgP6CvOdZ1C6nH2mSV5/NIJmY5Jz61kMoZaa1xPDamIENF6dTXSqUVshe3m1Zu5JIySS7yNr45pqKWaq6IWgEoPzIeV71ct8Fl/umk9EQtWWbdcCr1rM9u6SRvscNw1VVXbTw9cc1zaHZC8XdH1h+zp+0XJok0GjarJvt2IASQ9T6qexr7Q0HVbPXrUXNlOJYj17FD6EV+RdvOyYIJWvf8A4H/tG3nhG6g0/WLyT7HwkV51MXtIO618/i8DrzQPrcJmEai9nV36M+/7m037j96sq7sA65A+bNVPC3xBs9fgg8ySKJ5ADHKpzHJnuDW5LbBrl5S5XcAhT+DjuK+elBpntaxepzs2hRv2qJ9KEXCiupW2Tbmqt1Giqefm/urU2NVUbZyd3CB8g+b1q9pmnbo8v970qX7I002MVqJD5KneduwdW6YFUnfQtzdjH1LyrWGWRnEUUYLs7HAAAySa+Dv2kPjN/wALD146Zpkh/wCEc09ztZelzMON59h2r0n9qP49f2rFceGfD9wVsgdl3dLx55H8IP8Acr5Ivbn5fLFe/l+F5pe0kjxMyxnsYckd2VbiYu+SetXtI8SX/h6+ju9MuZLW4UjEsZxWPI3zVCZmWvp/Zpo+I9vOMrxep9UeAv2sUvrEaR4wswr4CLqdmvH/AAOP+orD8dfZbjVvtllcR3VrcjfHJEcg184LcyJL8h603UtUeaezjid0ljzllNceJwP1iNlofV5PxJLLJ3nHmue4K3albpXl2k+OdR01AkpF3EO0vUfQ12ej+NtN1bCGT7LOf4JeB+Br56vl1ajra6P1vAcVYDHJLn5ZdmfWPwKT/iWQV6D8Qv8AkFyf7tef/An/AJBVuex716J4/X/iWyf7tetS0w6ufDY6oqmYpp6XPjjWf+Qvdezmtj4fL/xUtp9ax9b/AOQvdf8AXQ1r+AHx4mtifWvmv+Xq9T9an/ub9D698PWS3emjI6iuA+JnhGD7JPIUHQnpXpPhBw+nJj0rl/ii6rp9x/uGvqZwi6V2fjeCr1aeYcsX1Pke5AjuZEHZiK7/AODa7dbf8K4C7Xddyn/aNeg/Bpc6wa+do/xkfrmYf7lJ+R9W6V/yDk+lMcYenae+yxT6U12y/FexX3R+AS+OQl62LZ/pWHYH98a179s2z/SsPTGLTEU6XxRRgef/ABpc/wBmScV4BX0B8aVb+zZMZ24rwBm64rgxqtVP27hz/dUey/BBuCf9qvok8WH4V85fBBwCc/36+inb/iW5/wBmvXwC/do+C4kV8WeIfFLxdeaNJ+6PVq8/T4mar6iug+M8gM6fU15cn3q4MTVmqjSZ9tlGDoVMHGUoJs+m/hh4guNYs4nkPzHrXTeO/wDkHyfSuG+DMZGmQfQV3PjrnT391r0qTboXZ8HjIRp5ioxVlc+Vtax/aFz/AL5rV8DfNr0BrI1nP9pXA/2zWl4JkI163FeNB/vD9Sn/ALq/Q+s/C3/Hkn0rkvid8thP9K6rwq/+gJ9K5D4nzAWU4z2r6KWlI/HcMn/aPzPm+X/Wn6muu+Gn/IcFcY8vzn6mu0+FwLazmvBo/wAQ/WsZ/ukvQ+l9MfZZipMgnrUNhxZikrvxDsz8Qkr1JDL3/VtWXp33zVy+dvKaqGl581zWWH1qGM1pY4j4vHbpsn0rw5nr2/4vH/iXyfSvD92TWWM1qn7Dw9/uqPYPgxho/wATXcfEPTBc6U42fw1xHwYGLcfU1654mtDcab06rXo0I3o2PmMyr+wx6kj5EnQwXMifd2sRSbsitfxhYGw1ycfdUkmsNmK14so8raP0vCzVSlGXcdZti8i93FfVXw6UDTY/92vlax/4/IP94V9UfDn/AJB0f0ruwXxHyXE/8FHP/F1sabP9DXza/B6V9JfF35dNuPZTXzc3zZrLG/GdXDP+73PQPhBCkmqSB6+mLGwg+wj92Pu180/B7P8Aar/UV9PWX/Hiv+7XbgUnTPmOJpNYhWZ4J8arSKGzk2pt5rwxl5r3n44N/oj/AFrwlyc15ONX70+5yCTeFiet/CKVv7EuYx/f3gV6p9rd9NyM5xXl3wYgNzYTxj7xzivUNMnZoZAQN/I215teDjFTXU+ezCSWKlEy7OEW0hnnPzGpbhWuZmGfkKmrd5AZIsbN3p65ridf8YN4Ih827sLyfDEAWcJmPH07VyU23ojncm3dHZ23h61kuQ8hG2TAbaeTj1Brp5vg3o0H2e7NxfIrKA0Mc5VCCO614J4X+LWoePIZ7nRrO8a1t3McrRx7Wjb0O6u10/xb46tX8tNP1u6tJDiZFtzNj6HnFdPLyO0tBcspq6kke7aLDpPhnS4Yo0ttNVjvZGcbj23N3Oa2bPVdKl+Q3ltt3fd84DJNeEaPovjbxIklzb6Y9hbgM5m1d9mcfm2TWtc/Cr9xpz6p4jlMss/+lwWcK7EgKMdoPJVs/wAR4rdRi1dHBUo09nK8vLU9xuJrWzgylyN4B+6QevPSuNuLtrq9CPIkCsGzKr5yfU15brfwi03WLv7HodzqFvBIgQzQanO0qHuw5AFdx4V+HMngjSdOstPuZLyKCQGU6g7TSPGc7gGPO70rnrxsjFUIU43b1Z12l2Zh1SWT7vmYJWPpnoa3rll2VmWzrvLk9VHHcU6W6H3c/LXAtDnkru5Y3hVJrHv5VN3jDbtpO/HydemfWrZulCAVk3lwXf8AvLWiKgrMglO5apz96ttwnNZupy7LZz/EAas3W5ztz81tO4Pylmrp9GDDTLYuZGzEp3OQTyPWubuY/JsURst8v8+a6Hw3Mbjw/YH0jKH6qStepgHebieZmsW6UWu5oS/cNc3coPtn410sv+qNc3df8f1e5Hc+WiZPj8btBl/3TXxdqvzajcH/AKaNX2j49/5AMv0r4v1Nf+Jlcj0kavLzNWaP2rg3+BI2fh1Alz4mtkkG5c19o+FdEtjp6ZQfdr4z+Gh/4qm2z619ueFv+QVH/uV1ZVFNNs5+MJyhyqL6Hl3xp0W3j0m4IA4U18lOME/WvsT42ru0S5/3TXx2/LmuPNElVR7HCc5SwvvM9H+CfHiavsFBt0QD2r4++CX/ACMor7BX/kDfhXpZZrSaPmOLf95gfIvx2bd4hj/GvMP4sV6f8dP+RgX8a8wX7y14WI/jSP0bJ/8AcYPyPqn4IaNF/ZttcKNrgAivtDwFrI1bRoxIwZ1Gxh34r5B+Bv8AyAbf/dFfUnwvnC2FzFhVYSfwjk57mvC4nwUJYCOIS96L3PxPiKbqYyakct8Q/ARstVl1YRL9llfkr1B9651HESbB8te+arZrqFnJbyAOjDBFeG63o0ui6lLbHLKDujLdxUcL528TS+rT+KP5HzXM6kfeZSLk96jb5hT8bRSE19vK7epSSWxha0nyCpbH5dOf6VHrYOyn6cN9gw9q6cPozWm/fifKHxv/AORm/CvPI+31r0X44If+En/A15yi/OD7187iP40j+jcpf+ww9D7F+Bn/ACBbb/cFeoaxc/ZbUv6CvLvgUd2iW/8AuCvRvE/y6bJ9DX1+Gd6ET8Nzhc2ZOL7niviL432ujarNbO53JVK1+P8AaT3Mce87nYCvFPiQp/4Su892rD03P2+2C/8APRa+enjasajimfqeHyDCTw0ajjq0fe/hLWBq1kko+64ryr9odf8AiQ3H0ru/hbn+xov9wVw37QvzaDcfSvbrNywvM+x+eZfSjRzbkjsmfKVepfAmzjutYk8wdCK8syd2K9Z+AY/4ncg+lfK4T+Oj9kzWTWCk12PrKDRLf7APkH3a+av2iNMhtFjdE2tur6ktmP2If7tfNP7SfEKf79fUY2KVBn5Bw3WqPMEmz58r6B/ZvXbD/wADr5+r6B/Zxbci/wC/XzmA0ro/U+INcBM+h/EX/IKf/dr4d+Iy7fF16fevuLxJ/wAgpv8Adr4e+JC/8Vben/ar2M2+FHw3Bn8WZhWH/H/b/wC+K+3fhP8A8gOL/dFfD+n/AC3kH++K+3/hO2dCi+grkyr+I0e1xlrh4mB8dv8AkXbn/dNfHR+9X2N8dF/4p65/3DXxu33jU5n/ABUa8Hv/AGR+p6h8B+fEMn4V9K+NtIF/4bkQjqlfNfwHc/8ACQvX1zdWn2rRACN3y134CPNQaZ4HEtV0cdTmuh8F6rbPo+q3MA+VkdhVKe5a5UAnpXcfGTRm0zxRK4QKstcFur52rHkm4n6dl9RYjDwqLqha+nv2d/8AkFQV8vv0r6f/AGds/wBlQV3Zb/GPC4n0wUj1D4jrnRp/9w18Navxqlz/ANdGr7m+IuTo1x/uGvhrWM/2rd/9dGrrzb4kfNcFv93Mv+DoRN4hs0Pdq+2PBmjW/wDZUf7sfdFfFXgn/kY7H/fr7k8FkjSov90VWUxT5ieMqk6cIcrOG+MOi26aDcvsG4Ia+OnX5j9a+1vjCm7w/c/7hr4pkyJnHvWGapKoj0OEJynh5OTOz+E3/I1w19paR/yDI/oK+KfhUdvi23r7X0j/AJBcX+6K3y7WlI8LjN2qQ9CMcvU14n+jPUf/AC0/Gpbn/j2NJdT8zm9UcjYcag/1rl/jqv8AxTFx/uV1Np8uq/jXNfHBD/wjFwev7s11wV6Ez3so/wB8pnyMSd5+teh/BZ93iSvPG+9iu++DfHiYV89h/wCLH1P3XMFfBT9D7O0znTo/pXg37RvGkv8A74r3nSs/2fH9K8K/aLUNo7/7wr67F/7uz8RyP/kZR9T5nXrXr3wB/wCQpJ9RXkFeufAP/kKy/UV8rhHavE/Z85/3GfofU2rLu0fH+wa+LPip/wAjddV9qaln+x+P7lfF3xXQr4uuq9zMv4aPzzg/SvURydt/x8J/vCvsj4Ot/wASaD/cFfGsP+sj+or7H+Djg6Pb+yCvOyr+KfQcX64U6zxgv/EskP8Asmvh3xZx4hvR6StX3L4v/wCQXJ/u18OeL1/4qG/9pWrrzfZHicFuykVdI/5Ctt/vivtH4esDokWO6V8V6T/yEbf/AHxX2p8OVzoUP+5WGVayaPQ4x/gxZ+fGqdDWZJ901o6k1Zkv3a5KPwHo4t++XNL+9XRw/KhrntKHzV0Kf6s1y4nWVj2cvXuXM+/5zWZWlfms2rp/CY4h3nYz9QY7Ks2A/wBHqpqLcirth/qK6pK0DyqavVHIuJq3LP7tYi/66tq2b5a4q2x7eF+Iz9VPy1y2ofeSup1TpXLX5/0hBXbh9jycw3Z0Gg5WGna2+1Kdoq7YEqLX/uVnvWOqPu4a5QsORWpCOazdNHyitSEVdR6nLh17pdhBq2/+rqvC2Ksv/qjXDPVn0FHSJy2on/S6li++Khvf+PmpYvvrXcvgR8+9arZsWxqy3+rqrA1WXI8uuGXxHs0/4ZwXjRsyVX8M/dp3jJs3NHhpMR17sFagj8/qPmzBnW2/SriVStKup1rx6m59xh9jC8Tf8e5rF8P/AOsNbXib/UVieH/9dXpUv4TPnsX/AL5E7S0bFXgcVRt+lXFyxryau59Vhtirqjfu6o6e2ZKuaqoCGqOnna1bU/gMMR/FRvRnC1G/WlRztpjtmuSG53TfuoveHOdftB/tivsvwZgaSn0r438Kjf4ls/8Aer7I8KDGlL9K+kwOlGTPyXiaSdeK8jaopG6U0P8AKa5z48Q/JxTaUnNJSAKKKKh7gFFNoqQFJpKKKTAKKKKkAoopOKAG0kn3KWmv92qQHKanlLwPV3WB5+huvqlV9ZibzlNaVmkV5YeW5+UjFelhtnE0oz9nVjJnyD4mhMOt3af7dZdfSeufCSx1O+ecxjcazj8ErHsledPBVXLQ/V8Pn+GhSjGTPHPBNm154gtkA6Nur630eD7NpMY9q4Twx8J7TRr1ZxH8w/ir0eZPslsFrvwlCVGLcz4/P8zp41pUnoRI+2FyfQ181fGbUjda15YO5Qa+l4UWe1IrzHxN8KLfWdQM7j5q1xUJ1KXLA5chxNHCVnUqux85IuWA9TX1F8JbEQaHE5ToBXJ23wNtkuEfHQ5r1rQ9EXR9OEY+XC1yYPDzpyvNH0Gd5xQxOH9nRepZGoxyzFMCvH/jpbD7C8gTbXpVu4GofU1Q8c+Ek8TWZjb7pFd1VOtSkkfJZRiFhcTGc3ofJVer/A2/8q9eP0atJvgardHeui8E/DD/AIR7UDICeTXk0sNUhNSaP0TMM2w1fDSpxlqz2LO62Q/e4qvVlIilqAfvCqg+81b4n47n5L1YknSsjWGHlVqk7qyNY4xXGlYtE2nLmxNfO3xh+bXh9TX0ZpQElmUry3x38MpNe1ASo7rg16NWnKdBKKPpMhxFLD1+ao7HgyD5q+nvg7xpEH+7Xmf/AApa4z/rXr2nwD4cbRLBIj2Fc2EozhUvJH0ue5hh8Rh+WnK7NDVv+P0VD4k/5Akh/wBmpdUx9tqbWLBr/SpI0PVa9GN3KR+cYWUYVoykfIviAk6xdf3d9W/Bi7vENsfeu91P4PXV3fTyh9u5vSrHhv4T3Wm6vFO7/KprxVhqjne3U/YHmeFWG5efWx794MAGmx/7orkPi0M6Vcf7prstBQ2NmkZ7CsXxzpDazYSxp6V9HOLdLlPyqhWjHH872ufHk3+sf613XwhX/id/jVi6+D+oNcSYf5Nx7V0XgD4eX2h6r5jn5a+dpYeoqibR+rYvMMLUwsoqetj2jWLoW+hHn+Gvk3xxeG88Q3B/hBwK+pdctZ7nSHiH3iteA6n8LNUur+eUHq1d+NjOolGKPmuH6tGhOU6krHIeFbYXWu28ZGV3V9WeF9KtrTTUyg5FeKeDPhff6drCXEv3QfSve1hNrpiD7uAKjA0pU7ykiOJcdCqoqjIW8sba5tnTFfMnxXsEstZGwbetfS2n7pkcZrxz4r+Bb3VdQWW2G7mujFw9rTvFHmcO4r2df95I8Vt5SkyP6EV6Rr37Rtt8MfC8MOnmOfWXA/1g3JEPp3NcV4o8Py+DLCO51OQQI2du7qcV82+MNZk8Sa1cTZJi3YQZ4AFc+W4apOo09EfQcU5rh8Lh4zSUpt6L9WfUMHxtf4h7WutXa6c/8sZWC4z/ALIxWim4qMfKtfHlpDJbSCSNyjDoVOMV7f8ADn4uNd/Z9L1Z9svEcdz6+ma2x2Wzh+8g3JeZjwxxfQr2w2IgoS6NbM9X8lsnJqSGM9CTzQTs+8aBJyK8Je6fr/LTqLU5nxf8P7DxJC8kcaWt/j5ZFGAfZq8T1XRZ9HvpLS7iMUsZwa+lC4LVyXxE8IjxHppuLdB9tgUlfV1H8NexgsfKlLkm/df4H51xLwzQxtCVehG0126+p4asaijYKc6+U+x/lYdabJ9019cmpK6P51rUnTk4yVmuhD3alanYx1FJgUzmY2k/ipaK0SuiRkkYkB/hY/xLTbR3tjiX50HR1/rUtFZySehcXysvRSiRMinVm7GjO6A7G7r2NWYrrzcJJ8j1zSp21OunUVi9HJU0M/NZ4Yo3NLvNc8o30N1LqerfDb41a78N38uCUXukdZbC5b92B3KHqhr7V+E/xqsvG/h2DUtNna/ss+XLFJxLbv3U1+YHirUnSxhtEk2eb88n9BXQfCj4o638NtTt7/SLl4GX/Xx9YZFz0kFcGIy6NSHNHc9jB5s6cvZVdY/kfrxpusW9+o8qT5iM7O4qxKGzgfnXjHwi+I9j8TvB9vr2nj7O5cw3FvnPkTDqv07iu7v/AIh6X4MsDeeIL+KzswMK8nLk+w718rUpNS5WfXx5ZxUoPRnT+QIt8srhEUZZ2OAAK+cfj98cxJp13pWiS/Z7PaRcXmcGT2X0WpfHPxhbx4kqadcCLRlBIVX/ANYB3evjv4meP31u6kt7PK2YYgu3V8dxXXhcLKpNJGOIxEMLS55vV7GVrd+19M8ifc7Vy9y+9/pWJonieZLw2FxI09rI5Cs5yUPYg1qzfJM6ehr7CnRVFKKPz6tinipOTI3G6qx9Ks7apz3KQvk/N/sr3rpicUnYZNMsOCfwWmWtucmWT5nJpYbQyymWT5mPRfSrwTZXQloczYiQ7qkaAegpy1Ko6NSZSdtjrvh78X/FnwzukfRtTP2YHmxux50L/gelfR2jftjaF4usRZ+JdMk8P3pXH2m2Pn2rn+aV8ibM0nlVjOlGa5bHp4fGVaE1O97dz3fXprW71SWezuIrq3kbKyRHIqPR706ZqMU4/gNeI2N5d6ZNvtp3gb/ZPFdVpvxDlTCX9v5uP+WkXB/EV8ziMtqRlz09T9iyvjHC14RoYiLi9r9D7O8HfFK3SzGZR0rmviX8R4r22kihk3u4rxLRbyTWLD7ZZF2gzsLdMH0rrIPBVzc2AuGG/cMgqc1xPEVWvZWPo6eVYWNRYqL0eqOWdt7Zz1r0T4L/APIWeuBvLV7O4MRQ7hXf/BfjVpAa5qP8WKPWzKUXg58r6H1PZ/8AHkv0pgc76W0b/Q0pK9bEK8kz8Cl8TG3vzW71zNhcCO8ZM966m5XMJFcTek2d/v8AU1MJKMk2Lcz/AIo6U19o0mwFsoa+apIjHK6EHgmvruSNNV08occivn/4h+BrjTL2W4t4yyOdxC08XScvfR+l8NZhBQ9jNkXw28RJol/skfCuQa90f4h27aZhZR92vlfc0T9SjCrv9pXLRKnnvt+tctHEyox5T6HG5TRxtRVXudF4/wDEC61qREZ3KDXNWsBubmOMc72AqP5iQAC1ei/DbwHNdXcd3PGVUdFapjevPQ6pzpZdhrPSx698MdLNhp1vkdFFdX4qhFzZOBjoarQ2/wDZVin0FQ2+prfM8fDYr6CnaMFA/FcVi/aYx1l3PmTxhYPYa5cAqdpORVLRr42GoRT+hr1v4oeCZLzNxbj5xXj0ts8DlJAUcdVrxatN0pn69l+Kp4zDRjc+ivCnj+BbAZk7VynxF8Zx3lvJHHJ8zcCvJYbuaFMJKyr9aa87yS73JZv9qtXi3KHKzkp5JRpYj24pTNel/CTS3e6MpHU1wujaRPrF0kUaHbn5nr6I8AeGF0y0j46CnhablPmMM7xtOhh3TT1Z2MKlLZAabVh1HSmeTuror/vJXR+Q827KV3yjVR04BXNal5EFhNZlh/rDRQTUtTOUubRHnvxf/wCPCSvEa9t+MDbbKSvDgSTXNjPjP2jh7/dEez/Bn/VD617ffKJrHHHSvEPgxhoBXsrXP7rHtXqYW3skfBZ+7Yw+ePi3pZtr8SgfLkivPq9z+LelCfT3kA968I8z2rx8UuSeh+jZHXVfDRt0JbL/AI/IvdhX1R8Of+QZH/u18rWHN5Dn+8K+q/h3/wAg2L6V0YF3k2eVxP8AwUc78Xf+Qbcf7pr5uPVvrX0d8XXP9nz/AO6a+cWIrHG/GdnDH+7novwcXOpt9RX05aDFiP8Adr5k+Df/ACE5PqK+nLTJsh/u134D4D5Hih/7Sjwj44Lm1evByTnpXvHxy/49JfrXhMnevLxn8U+74e0waPZvgZ90fWvUfEluNM1KO5HywXHJHo49frXlvwN/1Wf9qvSfiLqAttKLn+EZ/KtlRVbDtM+TzRy/tBRj1LNtdQzAnhsYI9/amavbWklvI0UZVZEwd3PWvNNB8Yi8hFxEdyZ/eL3TFdzYalHeWnl79yMK+bcXBlSpSpytI8v03ZpWv3Nm/wDouT5fmRfK7j0JHUV7JpB1LTdIkjtNTv3tZSpO3rwAOH6qPpXM3Phe11W4LyAJOP8AVyY6+1dFpsOoaVaD/SQ6RrjDc4HoK7KdWL+I7Kkqc4pGxp2laxb6N5VxqV5Hp8YIEbykKQeSg7leak0Tw7LfsY5Zja2oGFSLhQMjqBVbTbNr9kja/LJkfKxzgeld3oNjbabbhIER+T+tautCK0RwVKns0+W3yRtaRoVloVqBbx7SR8zt1Y+tWZlVoQB941X8x5VDklmB+76UrTf981w1Juep47vJ3k9TOum8teDWTNeEsRnvWhrFwiLxXPx5Mua5UbRSS1NLzGdRzSY+Woo3K5zjb29ak37+BW6TE30GtllFY2rkSXEVv6/PJ9BWzcSrbQl37VkramSZ94+d8PM39wdkHv61pLRFQ3MjVnJhL+vSrngCd7mzvLREd2gm3jaM4Vxn+Yrjte8Yyapq76V4b0i68UairbGSxwLeI9lklPAPsNxrWsv2a9b8TNbT+OPEt7pDlw//AAj3hOZ4ZH/2ZZQQSK9bAYStOamo2iedmWJoRouDl73Y67xDrmm+GLcSaxqNrpaMQB9smCEk8ABepP0FZEri5kjuEDrbSnETuhTzPdQ2CRXYaZ8PfD/gDZ/ZenWekXJABkVPt+pyf7075K/mtU/FFmltB5ssAtXJHz303m3kuewUfcr6n6oox5rnxUa93Y4jx+v/ABIJfoa+MdV/5CNx/vmvtDx7z4fk+hr4u1UH+0rn/fNfM5otUj924Of7iRufDkbvFFtmvt3wn/yD4/pXxH8N1P8AwlFtn1r7c8Kf8g+M+iiujKdU0efxnpynn3xsy2iXZ/2TXx1J988V9i/Gz/kCXP8Aumvjp/8AWt9a480/iI93hB3wrR6L8E2z4lr7CRv+JN+FfHfwTU/8JKPpX2Ii/wDEm/CvSyrSk2fOcW/7zE+Rfjp/yMC/jXmFen/HT/kYE/GvMK8DFaVpH6NkzX1Kn6H0f8G/G1vYafBEZOgr6O+FvxCtbnxANPWeNXuVIXcepFfnXbalc2efIlZK2fDvjnWPDmt2OqwXUrS2k6yjnqAeR+IrLFVliMJLDyV7o+ZzbhqGK560ZWbP1zi34XPXHNcf8RdDNxbLdRx7mjrS8A+JYPFvhfT9Vt3EsVxAsgZfcVu3Vuuo20kUg+8MV+IYPFVMrzFS2sz8SnGVGo4S6aM8AmHy9Kgrd8T6S+k6hJER8udwrEr+h6FaGJpxqw2krmiRla8u23JqDR3E1q6D0q9rEfnQH6VgaLd+TcmMmu+g1GVmK7+I+fPj9pjQazHPivI9vevrL4zeDP7f0p5Ix8+MivlW8s5LKd4J0KOjYKtXjY2k6dVy6H77w5jYYnBxgnqj6b+BPiWAaXBGX6AA16d4x8SWw0uT5x9018V+G/Ft74bmzbudn92tzWPirqeq2xgyY811UcxhTo8j3POx3DcsTjFiIvQw/Gt2L/xJdyg7l3VW8OWxvNbs4k+8ZBWdK5kk3v8AeJr1b4K+BZ9S1NL2aI7Afl3CvKpxlWradT6nE1oYDCNSeiR9OfDqyNro8QP92vO/2gl/4kdz9K9h0eJLW0RONwGK8h/aB50C4+lfXYi0cO4n4lllX22aKfdnybXq3wB+XW5fqK8pr1b4A/8AIdlr5LCaV4n7Vm3+4z9D7CtP+PH8K+bP2kMmBP8Aer6Ttv8AjzX/AHa+bf2kR/ow/wB6vq8f/u7PxvhrTMUfPNe//s3t8n/A68Ar379nHOz/AIHXy+A/jRP1rP8A/cJn0Z4h/wCQVJ/uGvh74mgf8Jfe+5r7k8Rf8gp/92vh74nAf8JbefWvZzW/JE+F4Odq0zmbLC3sGf74r7e+E/8AyA4f90V8RWfN5AD/AHxX218JP+QJB/uiuXKv4rPd4xd8PEyfjg2fD15/uGvjV/vmvsv44KP+EevP9w18bPy+anNFaqmVwf8A7o/U9O+BH/IxvX2TaqH01Af7tfG3wJ/5GU19f29yIbWMe1ejlrXsrnynGLtiYtHzn+0b4e/dpeIPuvXz70avsz4xaINZ8N3HyZ+Q18bTIYbgo4+YEivJzGChV5l1PtuFsZ7fCKDewyvqD9nQ50yCvmI8V9M/s5P/AMS2Koy3+Mjo4md8FI9Z+InOjz/7lfDWt/8AIWvOn+savufx+d2iz/7lfC+uf8hi8/66tXdm3xI+e4K/hzLngtiviSy/36+5vBP/ACB4v92vhvwd/wAjHZ/79fcfgbnSY/pVZQ9ZGPGy9yDOc+L/APyAbr/cNfE8h/ePx3r7Z+Lo3aDc/wC4a+J5/lmk+prHNP4iOzg1/wCzy9TrPhb8viu2Nfa2itu0mI/7Ir4m+FzH/hK7avtjQf8AkDx/QVtlvwSPI40+OAD/AFlT3H/Hs30NQc76mkBeOtI7s/MJdDkifK1T8azfipYNqHhqUAdYzWjraG3uQ9aEyR61orxfebbiuukuanKmd2Br+wxEKnZnwrcAxyOh+8jEV1Pw01OPTvEkBk+XNW/if4On8Oa5cSCM/Z5WyGWuJima3uEkjJVl6V8xJOhU16H9EUpQx+F916SR95+H/Els+kIS44WvCP2gtehu7TyI3+YvXnWm/FfU7C18rJbiuZ1zxDda/dme5cs3pXq18wjUpciPkcv4clhcZ9Yb0Mw/er239nvTne4knx8pYV47pWmS6tex20CFnc19Z/Cfwj/YGjxAp8wFc2X0ZVKql0R6PEmMp4bCypt6yPTL1AdNKf7NfHXxs0xrPxW8v8Mi19YPrKeeIj3NeTfG3wMdbsnuIE+ePLivcx1P21J26H5xwxjY4XF2qfaPmNSVIIr6i+C3i6BNNt0ZxwozXzBNC9rK0ci7HBxsatHRvEl9ocoNtJtX0r5jC1/q9S7R+t5ngY5nh+X7j7A8eeLbaPS5NjhvlPevjjXrkXWr3co+7I5YVp6x441PWIvLln+Q9ea59svXTjMX9ZastjhybKFlsHd6s0fDNobvXbKNAWYyA19s+BrY22jRgj5tozXzd8GPA095fx388fyZG2vqvT7ZbOwSP2r0ctpuEXUkfFcYY2NSUaMXtufmdqP3vxrMm6Vp6j98VmTdK86l8KPpsS71DR0mt+P7orA0heK3lbEdclb4z3sEv3SM6/8AWs7d8xq9fNVGtaexx1/4jMzUSN4rQsFP2WszUP8Aj4Wtiz+W1H0rok7ROChrVbIouZq27T5UrFj4nFbVt/q/wrirbHr4Zambqv3TXLXn/HwtdPqvzVzF1zdCu2hsePjfiOp0b5bYVV144wKu6WAtuD7Vma2cuPrWUXeqdkvdw1hlgg2Vp29Z9rwK0LeqnuYYdaFyNatP/qz9KrRmppuIT9K4ZfEe5D4Dmrn5rmrEf3hVef8A4+DVmDrXoLSKPA/5eM0bfpViT7lV4elTP/qj9K5GtT2qekDzvxc2bqpvDn+rWq3iog3lWvDwOyvd2oI/PL3x8mdbbdBVtOtUrZquJ91q8SpufdUHZGD4k/1ZrH8P/wCuOK1vETZQ/SsnQBumP1r1KK/dHx2Z140MQqkjs7b5RV+P7uaz48BQauWc3mQmvKqRdrm+FzhVMRClB6Mp6n9w1RsGGau6t91qoWWN9a01eB9RVf75G4n3aa3ShG4ptcy0bO6T0SNPwf8AN4qs/wDer7L8L/LpUf0FfG3gf5/FtsPevsrw1/yCY6+gwbth5H5FxHK+ISNUZKnNMwalprMK5btHyxHRRRU8wCbjSU6irQDaKKKTVwCiiipcbAFFFFQ0AjdKbT6ZRYApD0paKkDK1G1NwprPh820O2uidAV6VCbZH64raMnHYGk9zM/tB+4qeG/z1HNWfsyegoW2Udq1WImuouVE9vdDb0qvqTvcJxUoQLSlAwpOtNqwlFGNDdS27YarA1DnkbquNaKewpPsaelCrSWgcqJLa7DfwVamnzGQBVdIwFwBTqp15tWHyowZ7d4bjfVhNSIHNabQCTrhqhNhG3aojVktgauQw3yv2rTgmQYwKpfYY93SrAGyrdebDlZZkufl4quTuoornnNzd2CVhCcVR1GHzI6vEZphTdWZVzHtblrM4q39uR25FTPYI9MXTEFdUa8oqyM+XW5Zt5In7CtFJkEXFZkVsE6VaRSFqniJMHG6s2ZepbmmVwKsWupFU2GrL2weov7OU84rNVZRldByolSeP0q5D5BGapppwHSrMMHlDFa/WZDfMtmN1G7MK/JVGDUt+Q9aMluJeDVNtMDMTihYqRCh1APbnnbUyPCmClQLp+1qkFrjirWKkVeezZJLfxuMGoUFsW6U1tOzQmnFTwaf1qTCLcVoy/bQQKcgUmrOHgISmxwmNac8e9eah4i4neXxMxNPujbS896tahqFhbWlxeXsixWtujSSyN/AoGTUsunDccV4x+1TqU2gfCW4igkKzahOsAGeqj5jWtGrJtR7mlF8kuZdD5a+NHxUuPih4wuVBMWnxuREnaNB0FefmwihAAAVs1LZ26W4IDb2Jyz+pokzkV9NSoqnGyPlMfjamLrN1H5LyREYVpqQF5Bj5cdGWpY23YBqaMYz/eFbtJnnwm6TTiz2X4R+PU1y0Ok30obULf5Yy3/LRBXo27acV8gWV1c2GsPeW8jwSowZXWvpfwF4tt/GOiRO0gW/hXZPH3z6/Q18bmOCdKXtYbP8D+jeDuJVjqSwmIfvxWj7r/M6fcM0yaQMtI69jUMzHbt/ir55u5+r2PJ/iX4VNjdnU7dNtvK371V/gc1w/FfR0thBf2Mttcxeakq7GDehrw3xl4SufCupGB1L27cwzdnFfV5Zi+aPsqj16H4Lxnw66FV47Dx92XxJdH3MIvt6UygjFNYivoz8akwbrTcmloq72JCiiip3AKXCnqN1JRRYpNoQySxlAMyp02t1qxNvtruW2lGy4iYo6ZBww9xkGoW61VePyrlJ4/vr+RFZuCZoqllYyfFkofWAmfuqq1c+a1tR5QO/aU6ZEgPrUVwge8+0yJuUn9761ammNtgEhlPQr3FDVlYlWbufRf7J/wAXofhu+t6fqmWsruz+0Rp/08R/dUf7wNc54/8AiBq3xB1yW/1G4dmLHyoVPyRKeyivL9DvyXj/ALwrrdhPOOteLVw8FU531Pq8LjKjoqmnsWf7dm0ezngs7iTdcKUlKnCbTwQBXEX8zPK4Hy4GMr6V0l9CEgLmuamTz5n2fdroowSd0jixcpzdpanHtZbNZjjjPVwRXXvbyXM1xKkZZIseYy9E7c1iOip4lt8fdGB+NacM9vNpepbLnUItWN0iQxxKn2N4QCXMjZ3Fw2zaAMV6FnI8O/KytfX62y4T5pT0WoLSzdMvJ80rdas2tklspb78vd261PtrWKIlK42NNlSLTdtOWtSBcCpAd3BplKuc8VDQEqU6mp92nVJolcTrW74P8JT+LdVS2jBWBSDPN2Rap6Bod14i1SCwtE3PIeT2Qdya+iPDfhuz8NaSllbj5R80kveRvU14+Pxqor2cPif4H6Rwrw7LMKqxFVe5F/eye20230yyt7KCILZwrsSkEN9pr/aNHvZLOUc7OqP7EHg1bwF6GlQ18pzO9z+hFh4RgqfKrdiCx8fWAuinivRyrHrfaemQPcxn+hr2v4d6DoGq239p6Bd29/a93gPKezL1U14hf2kdyp3oGrjNRvtS+Hly2ueH7+bS7iMHc8D4Bx2YdCPY114eslP3lc+VzrKpToSnSny2W19D7rwIoQnpVbJ3ZrP8PX97qXhbRLvUdq6jc2MM9x5abRvdAxwKvDqtdNafNM/C7NN3ZZY7krmta08zK2Pvda6Ls1VZYQ4rN7iRyum3j2b+XJWtd6fba3CQ4G40++0QTcj5WqnHBcWTn+Ja76VWy5ZDhUlRnzQepx2ufB+zv5S6R7Wz95awl+Cahwod9tes2+ot0cVfhuVkYcUnChJ3se7Tz/FU42ued6B8IbWzcF49zf7Vel6J4eg02IYQLVu3ORwKso5rWPJTVoo8zFZpicXpUZV1W28yHAriZrebSrsnnbXopAYYNZepaVHdhhik3d3R5Cl0ZlQ3EWpW+yQdRXK+IfhjaaqxcRruroH0yezk+T7gqa31GRDh6pShNWqI9PC5hXw0v3cjyqf4OMr/ACE7asaf8HhvBlJavXoblJe1WklQHOKhUqJ7T4ixLjy3Od8N+A7XTEGyMLiuzhhW2TCAVElwcLipw24c1vzRirRPnsRi6uJlzVGH8VOA4pOgqN5QK5m7HLrJEd+x8oj2rHsmAkIrSuTvU1jSxPFLkVMKlpXBRa1Zn+NPCK+ILcxn5t4rhP8AhTkXo1erRXhZeRVqGYN1FdU1TqPmZ7uGzjEYWHs6exy3gbwX/YCbFrobubyZsE1qpKqrWPrELSPvFVzRhG0Ty8ViqmLqe0qblbXNGXXNPMZx04rzKb4Mo8rkF1UmvUbW8eIYq4t2G7VE/ZVF7x6WDzavg4clNnkdt8HBHNG+W+Vga9f8K6UdLtkj9BU8M6P2ouLww/cG2imqdN3iLGZtiMbHkqGB478NHXLaSMH7wry8/BUY6vXsf9pF+tTRXCuelKoqNV3Ztg86xGCh7OmeeeA/hu2gXxky3NewWziO12fxYqijptyBzVK5vmjbirpzhSVkcOMx9XGz56m5x3xC8Et4ijePJrzo/BJyx3O9e4G/3dalSdWH3KwqQpVXdnrYTO6+Ep+zgcL8PPAbeGRjJatjxz4el1jT3gBK5BHy10TXiw/MBUD6mH4eqi6UYezRyTzOtUr+2e54npfwnvdIuPNglK5+8rcg10EWn6h4e+eSN2sif9Yo4iPv7H1r0yO7ic/crQheJgfkDKRgq3Q1wVMNSmrLQ9B5zOo71I3ON06YXOzjc2K7fTNHjuU2HHSuJ1iwXw3fpPBlNOlb5W/55Mf4T7eldh4b16PcMn0FeFKm6cuVnpKqq8FOmdJpvhq3hIKD2w1b8WmJbw9l9qy4vESbgAUz/eb+dXH8QIR99VrPRnHL2knqXtqxLz901m3lzHF0O1qo3viaCNifMFcxeay92/393rtqXCT0FGm73kaN/dGabrupiPtSs5JNvJb5qmiuNxP92tFTtuW2XUbcatpiJST8uKznvbewtnubuWO3t4wS0kpCgCpdG8Pat45kgZhc6XpMuDDCqYvr0eoB/wBRGfU/Ma7qOHqVpcsFc5K1aFGPNN2KE2p/2hqYtrSN7y6iIcxoMiAdpJSeEH90HrW/a/De58R6bnWJI7DQ3zlMtifPXptaZj/wFRXeaD4VsNCtxbWlnbSvCfMMPSztCerysT+8f1JNaomMjveRzhtvB1a8TEaY/hgj7kV9Rhcrp0vfq+9I+XxWa1Knu0tF+JlaP4c0/wAJ2EVtYW50S3KgRJEgN7OD2VVwIlPtVuWL7L/omxrNpOthp/z3Un/XWTt9P/HasJi3j88PNYQT/wDL043Xt3n+4P4QaSa1Nsn2MRSWvmdNLsebmX3mk7V70YqKsjwJScnzS1Odvx/Zsht0cWSzcfY9KHm3JPo8nauR1iIWEM8YEWkswPyRf6TfSA9iei13F5u8k2Xzxb/+XDRvmc/9dZef/Zq5K8ibTpHgjkjsHIINnpQ8+5kHfdJ0H4GhxurAmcN4o0qXUtIMQQxMR9xuo46GvnO/+B99NeTyCQ7WY9q+nkzZ5t3i8jy+PJaTzSn+83c+tCLEzdBXz2Jw9KtL3uh+hZTnlXAUuWHU+dPB/wAGb7SddguZJCyr7V9MaBCbSxSM/eC0yG2iHOynXNx5f3KVClTw/wABjmmcVcxaU+hyPxO8PS69p8sMedzKa+em+A+o/wDPXv6V9Tm938OM0RrCT0rOvh6WIlzTO3LM/q5fT9nTPBPhv8KL3w5rPnyyFlr6Kjhb+yvL/ixUCRxQtkCmS6uIVIrSgqWHXKjizHNauYzVSfQ8F+KPwsvPEmqiWKTZiuK/4UVqX/PT9K+qoJoLuT5wK0PsdpEmSgrmeBo1pOd9z3sLxPWw1KNGK2Pkb/hRGo/89G/75po+A+pLx5v6V9bf8S4elPjgsJmwNlCy2idn+tuK6x/At/sjzXuheFX8O6jJ5klo58lv9g19BhQhLeteFeHZI9E1aG4iG3nmvbYrkXcKOCGUivw/i7KfqeIVen8Mj4HGVliq0q1rc25znj7w+NV0wzRDdcRDOa8ir6EfDDBxg15H488NPpGoPdRD/RZjn6E16nCeb3/2aq/Qwi9LHIXSb0NcRqcElldeamdua7v73WszU9NS7Qpiv1fZ3NEULK+i1Wz8qX0rzH4gfBmHW3ee3TbL/eWuzksJ9MuMj7ta9lqwcYkrpvSrx5Znr4DMa+XT54M+VtS+D2tWbnywJVqnD8LNelfH2evsPybWfkhWqaLSrVWB8sVxSy6i3dM+0p8ZVVG0kfOPg/4EzSXMct/8/P3O1fQ3hjwlDoNgBGAuBWzDBBD0FTyPuhIrrpUqOH+Hc+YzLPcRj/db07GYmoA3PliuP+K/hWfxJpMlvE21mFb0qPDeF6v/AG5ZEw9aKpGtFxmeFhcRLB1o1o7o+WD8CdS/56fpXd/Cj4XXnhvUnllfcpNe3w+TI3SrscMEa5C/NXNTwlGnJST2PrcRxRXxFF0pdTQtgFswCfmxXivxm8C3XiqMJAdrbq9TvNRMOQKrNdJMuXrvrSp1Y8jZ8xgMZUwlf28T5ZX4D6kf+Wn6V6r8H/AF34UbEp3LuzXqsfkP2q5EI4kyBtrkpYahTlzpn0eN4lrYujKlLqT6zCZ9OKD7xFfMHjf4PahrGvXFxHJtVvavpK41PDYqu0sMrZZd1dGJhTxCtJnj5Zm1bLZOUOp8sW3wN1SO4jcy7lBBPFfTfw60mTSNNjikPQAVpRQwS44FWWnFsOKxw9Cjh5c0WdmZ57WzCmoTOW+KOgza9pFxbxHazA184t8CNVc58z9K+rzeCbh/m/3qakUDHkU69CjiZc0mPK8+q5fT9nA8J+GHwrvvDmr+fOdy17vfs1tbJ9KuW1tAmCKoeIGaWHCVVOFPDQaicGZ5nUzOopT6Fe/tv7W0WSL72RXzb4g+Bl7cavPJFJtRmyFYV9E6TevbqyH7tXZbiFzytZ1IUsRFcx05Vm9bLbqHU+Wv+FD6n/z0Fe0/BzwXc+F7OOKV9zCvRYEhl6hKuKI7ZcoKVDCUqEvaRZ3ZhxHXxtF0p7Mo+MNOe/02SOM9Ur5f1P4IajcajcSeYdrOT0r6mmv88VV3xk9BW2Jp0sRZyZwZTndXLYyUOp80aD8E9RsNWt5jJ8sbA/dr6f8ACds1lpyRv94LRDFCf4Kfd3X2ZF8sVOHp0sNrFhmuc1szioz6GP8AEPSX1jSp4I/4lNfMknwM1NpCfN7ntX1OmpGb79KqxP2FFehRxL5mzTKs8q5dB04dT508F/B6/wBH16C5eT5U9q+mdJjaDTI0P3gKSCCBm6CrbsqphaIU6VCDUGc+Z5tVzJr2nQp7vmqymCKqVJG5U1wxdmeNJXRkeI7Lzo+B2rC0fUWsZvLkO1a7a5hEyVymt6KRl4xtat4ScJcxklfQqeL/AAfZeKrJwUR9wrwHxL8Db20mc2Z+XPRhXvmnahNaAI4O2tF9Ut5MeZitatKhild6M+qy3PsTgVyJ3ifIGofD3V9NiLyQblFcztKtsb5WHUNX2/f6DZ61aPhF6V8rfFHwo/hvXpCkZ8iUmvGxWBVCKnF3R+nZNxDHMG6c1aR3HwM0C2uZEldAzkj5q+mks0s7TCDtXyJ8G/E82k6oLeQHY5G2vrbSL3+0rAH+IivVy9xdKyR8LxbGt7bmv7rOD1szWep+cM7a3bO6h1mz8qfHTBq1rGkLdbxXOf2fcaZLkZZaqnWcZNS2PhotwtKO6OF8f/BaHVZZLi2GyX+8teU6h8ItatZSEAlWvqK11vd8kn3qu7LS5GXQVFTCUK75k7H2eC4nxOHgqc9bHyPD8K9ambHkBa7nwf8AA2R7iOW9zIoIwMcV9CxWFoSDsFaMEMUQ+RBUU8DRi+Zs6cRxZXqw5YKxleGPDFto1tGiIFxXQuwxVd3YtwKf1FdLqxS5YnwlerPETc6ju2fmVqJ3N+NZczHdWnqDfPWTMcmvGpK8T9rrv3zZ0j/VitlvuVi6ODsFbTfcrgrfEfQYP+EZd11NUtwWrt51aqLDdmt46JHBVd5sy735pwPetm2Gy0T6VjXOftINbcX/AB6p9K3n8KOPD61JMgX/AI+K2rb/AFf4ViQndPW5B938K46ux6+G3MnVPumuam+a6xXR6u3UVzXW8ruw/wAJ4uO/iI63Tsi3H0rK1Y7phWxaf8e4+lYmpEm5xWNP42ddTSgkSwfdWtCOqUK4FXbenPcjDrRF2MVLc/LDUUbGnXTfua4vtntxVoM56X5rh/rVmPrVZvmnNWovvV6PRHgrWdzQi6CpJm2wtUMLVJc/LbmuF/Eet/y7PN/Ep/01q1NBAVBWT4ibN631rZ0P/Vivel/BR+e0nfHSZ0VvVxG+Q1Tt6tL1rxZo+8obGD4hBIIFQaJbG3kBI61f1JBLK392ktlxXfTl+75T8t4jqpYhQNT7yYFW7T5EwKrRfdqW2k/e4rjnqeXlrWHxUJye5FrHQ1nWH3q0NV+aImqVn8rinT+A/XJSUpJmohyKC/pTVbaKSuax6W6SNnwHz4tt8etfZXh1yNKir40+H/8AyNsGPWvsvw//AMgqL6V9Dhklh2fj/EDviTU82ms4akamnNcdro+cQ/IpNwpKKaVkAu4UbhSUmRQA7ikoooAKKKaTmgBcim0UUPYAooorIAooooAKbsFO+7SbhQBGRtopWbNJk0AFFFFABRRRSsBIBigKFpof1oV6LAOAxUdOL+lNYk0WAKKKGJNSAUUUUAFFFFABQq0E7qUMVoAdsFPXrTA3rTqAH05VpgOaejcigCUDFLSA5paACiiigTQ0oDRsFOoqrDG7RjbQFC06imGgUUUUrEN20FVSxA9a+Jf2tfixb+LvF0Ph7S5BLp2jb45ZF6S3BPz49l6V9EftHfFI/C34bXM9nKE1zUybOx9UJHzyD/cFfnwjMfnYnd/ebk172X4dS/eS+R4+NxUqa9nTerH/AHUAqJ325/KpZTsUfSqu/ca+gPnSWJRhasOdiPkbWqGDOd5P3TgVJK2UoApWYDPJ9a2vCuvS+D/EVrexEtFvAlX1U9Qax7NcSPVwgEYI+WsqtONSLjLqd+AxNTBV4Vqbs4u6+R9PW00epW8dzbypLBIN6lTnINSLDs5Od1eKfC/xxJ4evBpN45awuX/dyt/yzY17fuyK+AxeGlh6ji/kf1hkOdUs3wiqQ+JaNdmIpIqtrGjWfiKwks7tP3TdHXqhHcVOJdnFKktcsJuDuj36tCNem4VFdPRpngfi3wld+F7zy5/nt3J8qdejisDcq19K6no9prthJZ3kfmwSD8UPqPQ14L4t8JXXhTUPInBe3fmGfs4r67AY9VF7Opv+Z/P3FPC0sBJ4jDK8Huu3/AMTikoVqK9s/Kmgo3LSN0ptVElodupaZkVDPOI0z+VW1cluw+acRjnqf4ayJryWZyCdq02R3lm3v941bs7QORKe38NS9rEps6bwj8O77xJpEuoW8kS4cxiJzguQKZdfDfXLeF/9Al/dk7ehx7V6t8Jog3hQfJ8pnf5q1r6aCbUzbCQpAu4yup6kdhXyVfMalKrKK2uf0Bl3BWBxuBp1ZtxnKKbafc+bpbS8sJcFGSUHke9exaDpU9xYQTX0ZikKA+Wpz+daEej22p3qO8W5IyJAW68djW6IPvj+KuXE5lKrFRirM9bKuCaGBryqVpc0ei/zMLUdATVo1061gK3ACuz7sDmsx/hdq9tFnyo3/wB2QGvStBji8u8lQfP5xhJ/3QBWzbuMEVz08XWgrJnuYrhbLsXNSlC1u2iPA0+FD39w0l3qQiYMSqwR5wfcnFYut+Fp/DbhHfzV7fLjIr23XrZbe5En3N5YfUiuW8WaausaJNGr/vo1MiH3HaumhmFZ1EpvQ8XM+D8vhgpulC0krp310PJGcNilrOtbzfK8cn3wcGrjyYwRX2sO5/OFVck3FktLupEoqm2jEfUgGKiTlqn/ADrMqwndakjRpXCIhdicBV6mo69Z+EngQmVNdv4vlGfsiP6/365MTiI0IczPpcjyermuKjTivd3b7I6v4feDf+ET0cGVP+JjcgGc+noldW5Krikd/X5qj75NfD1JyqTcpH9TYDCUsHRjRpK0YqwpOaKAcU9k2qTWR3DDjGT8qmvF/jd4wXY2h2bBpc7p3Xt7V2fxL8dQ+FLHyoHD6lMP3addnua8AfzbuSWec73lYks3U5r3stwjnP2k/hX4n5NxlxAsLQlg6Evflv5I95/Z9/bEvPC6WfhrxzJJe6JGBDb6l1msx2D/AN9K+2LC9tdTsba8sriK8s7lFmhngcMkinoVIr8jb+Hybg8ba+x/2F/ixbXGm3ngG+mK3cUjXmms54dCPnjX6da9fG4RNOpA/DsHjJN8lRn1z1Bpm1afxtNRAjaa+fPfJ1UEU17aOWnRfdp461rFXRDVigdNQnoKsRWSQjpVrcEpjy56fdodkK7Y1WC1IstRU5elLmZTSLauWancVGn3hUtdEXocnWxC8CvxiqE2nIT0FaZOaZSbuy46alKGxCLUiw1ZpjcUbF7jlQVKCPWoNxajPvSU7aDcSZn+WmbS3NMqYEYpN3ZKjYb5QYU02yN1p7OAtN8yk2kVqyJraOjYq9KcXoqHU6IpRQKtSGBZNtMXrU8X3aFJsbSSKv8AZwpVsE281aJzQDitbkXZBFAENOmtxJU22nbRRcZnppyL/BUwskXoKtbaNtSAwIBUEsCv2qzSbaTApf2ch6AVIliqVZAxS00BSmsQ5qI6anpWg3WkrOW5pFlFLAJVhIdrVMDuoqbDIZrVLiN4pAHRgQyMMgg9iK47U/h1dWyyT+HtYlsJQMrZ3S+db59AT8yiu3o+9UShGW6N6VepSd4ux4BqPxR8WaJcSWl5pkS3ETlG2zdxS2vxd8QX7hPLit+eWyWr03xz4TtdSmiu5IgyyARSn0Yfcb+lcwPg9aXJzHcSIvpXmy5KcrM+roVo16akyPTNfubnD3l+G9l4FdNbeILdMIhLNiseH4OQQN8l5Oq/7wrZ0/4cwWr5fUpduMnzAOKftYvZFyUOrL8WovdYxViXUzbSxW8UUl7ezMI4bOAZkkY9q3/Dfw9a/SJ4HmS3m3eSWwslwB1ZM8LGO8p/Cu/8OeD9H8Or9osoy8s58lr1QTcXZ7xW4P3I/Vu9ezhMunX9+ppE+dxmZUqPuU9ZHL+EvhrLf3g1HXZIJ5bQiT5+bKwPbaD/AK6X37dq9PhEcNsIoEuYobnoq831/nv32Iahd9+AfsyLan7vWzsM+vXzZT6VOWWGEyvJcQRXPWRub2/z6D+BDX1dKjCjG0EfHV8ROvLmmx7p5zpbPBFdSx/Oum2z4trf/amfPzH1psTNczPcCSK8lhGDfTjFlaf7Ma/xMPpTxCWdLJ7bryuk2p6EfxXElMmnB/eO9tdfZsgzP8thZ+yj/lq1dCOUctyluPtaXEsRuDj+0Zxuurg9MQJ2+tRetn5UyvJydNs33XEg9biXoPoKZvZrnfm7+1XKcPgG/uV/2F6W8Xue1Zms+JNO0GKOyu51V5WG3RNOJbf/ALUrj5nA7n5VH96mJFy6Alie0/1qH72n6RxEP+u0/NclqC/ZvPtjOkGCAbLSMDOOz3Ddcj/eq9da9d3tsbf7MlhaqfOa2UAxpH2YqvV27Alqy9SN/dTTnz302JovMkigRVFtD2A45kYdz030mUk+pgvpETEvFHaxQglPKtnL4bPJd+hY0xdNCdKzbvwtFbzC4t7cW+pXEJ2zPMT9kt+7ux6sa19Kv01OyE8Qk2bmQGVcGQA43Y9DXkYmi4vnR30al/dHpb4pJLVZas0m2vOudZnvpi56U4acFq/RQgKbWfHFZd5puWJroKguYtyHFYzi2tDWM7OzOdsoBFP121X8c6xJpOkySx/NhSalaYxX4FHizRTrmmGMfdIrelf2Uktz08I6axEXU2Pmuf4636TyL5Z2hq7P4XfFK68S6sYpEKqKzpv2e1lkc5kXJrqfh78Iv+EW1MzqWauCksQqi59j9LxVbKnhWqaXNY9vgJa3Qn71eqfD7W1v7EQyNuePivLY0MVugNafhbUpNM1WMg7VcgGvJ4kwKxuGcUtVqj8oaTlJLY9tKYXaaz9UsotUs5baYbjg4q1bzC+tQRlXomOFjk/Ov5/XtMDWU4vVMwWjszw3V9JfSrySCQEY5X3FZ7qK9c8c+HhrGnG4g/18fI+ncV5M6FHII+av3rJszp4/DKz97qbp3RSms1lzkVQbREc5Arap8a+1e4ht2RjppRSr0No61e2ilrRXRkRiOpONtNJO6nUXuBWls1kHSq/9kLurSUCkDDNAFCPTvKarCQkGrVN71LeoFS8sVlWqi6VWxRSkUm0ZseneUtWkhyKllbApiPSUrOw7XVyvNpis2fu1GNIT1rTU5+9T1ArW92QzPiszHUrWwfrVsqGqEuBQ3YWrKD2ADVJFa4PzVKSWap9tJSbehVkkMiQKKWW2Ey8in1JuHrWm61Fs7mQdJVmPFQvpRDVs0bc1k1rdFXZStrPyVxVtot46091FAz2q1JrQh6sqtYK9M/sof3jV9BinVVySmlmI260S2qyrUsjjNN80VlKS2LSZnvpygn+9SpaleK0hhqCi5p6sCGKHYvWn9iKftprLtBxSbdgK7ffp6JupyRZ/3qlWMpUqLNHLQWqt3D5qmrVIRmtt0Yp2ZhvpKS9hXO+INBkSMvEStd3gCq19aiaLbUuLSsi1PXU4XwvfSW8pjlPfHzVc8SeCLHxGQ8sau1WbnRGhm8xPWrds8oGK6YVY8nJUOqlXqYeftKTsc7p/ww0+1cGOBFYH0rvNMsxZQhPQVShuJOAc1pIx2GnGrTh8CHicXXxVvayuRyKHc1E9kkiHipeamxhK5d3c4znZvDyNLlBTk0gp0NbasKRqzemxSbMuG1ZG6mr8SbFpXA20JnbzS5mPlH05fuiogxL1MeFrRGbPzH1E4lrJk+/+Na2qoRMQVKtWQ5Pm1xUWuU/ca3xm7o42rWs3+rrM0oHArSdtqV51V++fRYV/ukZ15hjVNutWrn71UpWK10R2R5s3eTMu4z9pArdRR9lH0rCmY/aRW6vy2w+lazTsjnwtnKTKkX+vrdtvufhWDAf3x+tbtuSo/CuasrI9PCsx9W+8a5+JA12K6DVmrBtlLXNdtHSFzxsa3KqkdVB8tuPpWJfMPtlbsfFuK5+7bN4fqaxpfGzsru1OKLUTVejqhH0q/b0S3JoJl5OgouceTQnQUl4xEZFcP2j29qZg9Z3qzF96q6f6x6sIBxXoX0PAgnzF2HqKfct+5ao4vu0t4222PuK57XkemmvZs8511t185PrW1oi/uUrE1fm+f61vaMuIUr2qjtSR8FhlfGSZ0MH3KnqCD7lT1487p2PuKLsrmbd43nNNjIp17ndUEGdw+tdlNe6finEOI9rj1FdDahX5BUZfZMKsWwGz8KrSJ8/41yrVnn4mq6ShUXRi3r7gRVW26VYvfmXI/GqsPSnFJRP17LsRHFUYVF2NBetOqNelOXrXPZpn0aehufDdN/jCOvsvQEI0yL6V8c/Csb/GQr7M0cgabHj0Fe9QX+zn47nzvimWqbTj0ptcp4F7BTW606mt1oDm0EooooBNsKXdSUUFCt1pKVutJQAUUUUndAFFFFTZhcKKKKkBrEUylZTuNJQAUUUUAFFFFABRRRVWYXCiiiizAKKKTgUWYC0U0nNOoswCiikXpUgLRSHNC9KTAWiiiiwAOtSg7qip6fdosA6n0ynjrRYCZPu06mp92nUwuFFFFAm1YKKKKCL2QVGSc1JTGWtVsIRX9aePnOAairxP9q74ot4A+H40vT7jytZ1vdApU/NHbD/WOPr9wVtTpe0koozqTVOLk+h82/tL/FBPid8S5/sUvm6JpSmysyvSTB+eQf7xry/Z8oFRWyYQH1qaditfXUqapwUF0PkKlR1ZOTKcsheY/wB0UlRp96nlsCtDDqTI4SKInu1SyfNGarynbZxn+6RU+8PGSPSgorwH5pKtp1qpB/y0qeJqmS6lRfQmdA64BPHQ17Z8K/FcuvaVLaXJ339ngFm6uh6GvE0YVc07W7rw3fxahZOUli6js69wa8zG4VYmk0viWx9twxnbyfFqUm+SWkl+p9IrGyuc1IijtVHQdbh8S6TbahCw2TICV/uHuK0Vzuwa+FlF03yvc/qjD4iGJpxqU3dPVMF4qnrmiWniTTZLO7T5W+6/eM+oq6cdqXcRThNwd0LEYeGJg6dRXT3R86+IvDt34b1CS0uU6cq69HXsRWVX0L4q8MQeLdMe3ICXCcwzMOh9PpXgepWU+lXktpcxmKeJtjLX2WAxqxEeWW6P5u4p4dnldb2tFXpy28n2KrdKhlfsKlPWoiN0tezE/OGJWfcyl3+lW7yURRcd6qJCZSKbbRk0FvCJDz2rRj+WmIgQYFSgY/3qm5UY3PXPh3r9lYeCfIe7jS6zKVhbrk1ZtZoP3HmSL8wwx3dj1NeJXU7w5OSp+4Px617D4KIfTtOjk6TWxjb3yDXxuY4ZUv3id7s/pDhHPZ42EcI4W5IrX8Dq9Es40tJXR96yMcP6gd6vpa/Nv9SKu2liIbGBANrKg4UU0HY4BzxXhWP1GTfKYng/UTcXGtxbt3l3hcf8CNdDDMUlIPevN/h5dEeI9WHaTP57q9BkOcEV01koy08jz8BVdaneXd/mR6hNbw3kEtxALiASHdEwzwVxmvPPjbq8EekxNpUP2b58PJANhbI6V2utHzLbP+0v9a8++JEO7wy7f3ZkNXhJL28LrqefxFBvLarg7PlZ4VZ3LRXf7wnnvW9BJ5qZrI1K12xeaKt6Rc+cmM1+jn8ezbcrtmtFMVcVK7FHqmGZpgBVuZsmgItsliNTq1QWw65r0n4b/Dd9buItR1KMppyHMcbcGc//ABNcVfEQoRvI+hyrKsRmleNKnH1fZB8Ofh02sSxapqSbbAHMcLf8tyP6V7VA6+WAgCqB0XtTBGkAEaAKo6KvQChVRWBr4yviJ153Z/TWTZNQyigqcFr1fcc5JOKY2afkU0t8veuFn0kdCSPBFcx498f23g7T35Et7ICIofWr/ifxRZ+FNGnvbmTpxGnd27CvmHWNdufFOtS3t1IWZjwOyj0FevgsI60ry+FH5/xPxDDKaPs6TvUlsu3mWr++n1W5ku7uQz3UrZZ2qskoXINFQzjGHFfYQioJRifzbiq9TFVJVasryZV1a282LeKpeHPEd/4S8Q6frGlzG3v7CdJ4XX1BrTmm3QmudvIvKlyD1rotdWZ5MrxlzI/WD4Z/EKx+KHgXS/EthhEvI/3sPeCYcOh+hrpK+Cf2JPi7/wAIp42k8J6hOf7K15gsO5uIrofdP/A+lfe+w+lfMYqh7Gp5M+uwtdV6aZLGTtqWoYcipq447WOqTQjsabT9uaPKNTKL6CTsR7qemO9J5TU9U5FSovqW5InTFS1Gv8NSV0JHM3ZjSdy4plSbPmo2GqsCZHuOKZL92nt8ppjjcKmRpFjEJp9RKSKXcawNLJkjYTmk80VHRQ22w5STePWlqKnfN71Nmyh9FA7UU7AKvWpImO2mAYp6KVqkmRJ9B9OAxS0m6tCLi0q0lKDQMTJp1MbpTlpX1AFpD1opG6UxJsWim5NOoGI3Sm0+mt1qZLqUtxANtO21GxIZakBzUFi0yn0w/eqmK+oya2S/ha3lQukoKFV6nPp71w0OuS6Pqs9hJObloWwJuokXswIrqbbXIdU1W40iwsptS1GI48iVPKtpOu7MndVx8wG3/erndd0O+8S6zFLpzyajcRnybu82CG1ix91YwBxGg4Hc9lq62XynT5/tHXg8bGlU5Jv3TSfXpb5444LeRncHG7AruvDfg1UEd5rIhnljCyfZZyRbwA9Gnx1z/DF1aneEfB0Phu2GSbjVJH8uSZYdxDDkRxoerj06L1eutsExCk+/YgkZY5ov32JD1WAH/XTH+KY8eldWByuNNqpUV2YY/M/aXp0tF37ll1M0k8UgZ2kQPOtywid0HRrgj/Uw+kI5NWod8jod8zz3KBFdE2XFwn92JekEHv1IqK3tgGkQpDEtq3mSLK++3tHPR5j/AMt5z6dBV6FFIHm/adl2R8mf9Nv/AELf3I/QV9GonzEpEttAAP3f2aVrXjf0srLPpn77+9OWbykNyk8lvFIT5mqzjNzcHuIV7D3p7b3kEHlW89xCCRZqcWdmPWQ929aztU1yLTE+1i4a4vJD5Y1B0JJI/gto61RmX5Y1t4fsxgaCJ/n/ALPikxNKOu+4k/gWse71+CGW3KOt5P8AN9nFtGDFEAMnyFbg+80nHpurDku7i6uUgkTfE08aSwfeAZ26yt0lcddv3VP96ptN0Ka5S3Ejlp7iO8tS3U+cASAfcgqKY7W3HRXt5qSRC5vRptndb7i4igctK8a9WlmblmbHH3QKh0jR9F0xMJBFB9qZtRviufMkRfuh2PJzjvV6bSoZrOXyxu87Top13f3oTh1/RjTbmyspdQePh4pdRgkIzw6SoWCn1246UFLlGtfWzJGbgbt2dRvPcdET8f8A2eqNzcwzoReZ+f8A0+929x/yzj/Gqr25ks/tAk81VgF3Mjc/aHExjQE/3faqU96lhLKmqjasMwkvJv4J5z92BfYUXZfKxLq2S5WUXblWnAu79l4KRj7ka/X0/wBysVJZNP1Iyyx7pbmHznhj4S0t1HyL9TW6yKvmi5zL5f8ApuoK3O9z9yKs/V7MzRP9pkK5Zb3UnXrgcxxCs5JTVmJNp3RYDg5wQ2CQfqKWuYGqTaM5uJfkiMZu7yNeSZJD8ir+FdMGDgEV4lai6T1PQhUU0MeXbTwc1DcUwHFcLlZ2OtRTVy1SMNwqNZs1LVJpmbTjuc9q9ltk8wVFDqBiTy3ropYVl6iqNzpiP2FT70NYmkZbJlOG5R8ZWtKFk+8FqolgqdBVpE2LU/WJmru+pYMwbimiUqwOdrCmL1oJzWEm6nxDseu+BtZF9pw+fLJwwrpCQ5IxweRXk3gPUhp+rJG52pNxtr1hQXTj5Stfh/EmA+q4nmivdlqKVr3BlVUIP3WryvxtoH2HUZJI1+UjePcd/wAq9UlwYyf4awPF2ltqWk+fEN8sHzj8OorDh7HSwmJUHswTsePYFTKNoq5f6diIXkH7yB/vbf4DVYt8tfulKpGpHmQMYtHOaWitiRMfNmloooSsNu47+Go0xn/aqQ+1NCYOaTVxDl6UqqM0hOKF6U7IBaKKKzaGiO4qOlduaZurKTaZsh6PtarKPVWlDFaakxOKZO8pSq7Emiik5O4JWCpg4NQ0oYrVRbQ2kybIo3VCXK0biatT1sQ4onXnpQDtpImwlLV30JsrithmqQDbTEGTUrdKpK6IkNpGIpahmO0/hQ9ECV2RSfeNRt1oJO6gnNc102dCFDkVKkm6olXNSJFitI3RErWJaKKY7Yq27IzHRfLTic1HvCimNId1NNBZslyKMiofNoD88mtItXE0ySiiiqepIwxK3am/Zo6kdsCkDinpYVmQvCobpTukdI5O+lPSsLJM1vdIRetP5qNWp7NVIlka02TPGKfSNUNIpOwxlzTsGkZgKduFQkmDbZGgIapm61Hzmn1olYlnjfj/APZg03VvMeKDyn5+deDXzt40/Z01vQZXktAbhB2YYNfpnc2yTLtKBqwNV8H2t+CDGGzXXPBwa9zQ9PDZ7iKbXO7o/LdNKutKbyrq3kgcfwsKkkHyGvvXxn8CtP1aGTdbJ0Pavmr4jfAS/wBA8yewUyoOfKrwcRhakHzH6llXEGGxMFTk+WR4bc/eqhLWlewSQTPHKhRh/Cy1k3TlKmmro9qpJazvoZ8jf6SK3GcfZh9BXN+cZbkY9a3ZZdtt+ArqqRsoo8/B1FeTIbVt07Vv2/3PwrnrB8zmugh+5+FcVY9jBtSV0Y2r9axrH5rgVsaweTWTpYDXFdlH+GeViHfEJHUL8tvXPTc3ZroXIFvXPnBujWFPdnbitIxLcSmr8IqnFV6HGKUtCqHQtp0FJff6r8KcuOKZqB2xfhXFG7ketL+GYqL8xqdPuioEqdPuiu5njRLkf3RTL/8A1BxTk6Cm6h8sDn2rKHxI6ppKm/Q851Ib71/96uj0kfuRiudvBuvT/vV0ulYSIV7FbSmj4nBq+Ikzbg+5U2QVqGD7lTJ8rV5U9GfWTly0JPyM67OSVqO3xmp7uMNIcUkEIVq6ou0T+fa1Z4jHy5+5twRfuRUDQFnq/BF+5SiuNSPUx1C9LUy7qEhKpQ/K9a1xHvWszZslqovQ+q4XxSnF0b7FhT6U+oo+lS0mfp8W2jpPhEC/jCvsvTQV06I+1fHHwcXf4vNfZWm/Lpsde5RX+zn43nTbxciSinHpTa42eGFI3SlpCcVIDaKKKplq4UUUVIpPoFFJuAoyKB6NC0Um4U3fzQUOyN2KWmZG+lL+lBm07js+9FRs24UA0WRT0Q7kt/s0zb81KXNJk1m0CYUUUU7Mq4UUUVSViG2FFFFMkKZT6RulBSG0Uq9aSgpq4UpOaSigYUUUUWQC7qF60lFFkA+im7qdUWYm2gqQY7VHTkIosybskXrT1pi9aetFmF2Sp92nU1Pu06pEkFFFFNCCiiitLIAooop7ICre3lvptnc3t5IILO2jeeaZuiIoyTX5sfFj4i3PxU8e6nr0u5beVvLs4Gb/AFVuv3F/qa+lP20PiwdE0SHwRp0v+lagqz6kyn7kHVI/+Bnk18dWqF5IwO/Jr38BQaXtJdT5/HV7y9nF7GnGm2L8KrXBPlv9KmvJgipEn3jVa4/1deweOVlBpx+baKdUeeSaCWTYL20g9KjsZfNs/l/vEVZtsLketUdKzFPPE/ZzQNFrZ5PmD+Knwfcps+fOHuKlBGKht7Fra42RsYqbiVMH5qqXLH5PrU0LlgKEncLs6L4a+Nm8I679juZD9guDyv8Adz0NfQsMiyIjo+5TyG7EGvkvVLffgj7yHIr1j4O/EAyCPQ9Qk+Yf8e8jH/x2vnczwPN++h8z9o4I4k9jJYHEy0fwvz7HrxO3rSK+aY+c08Lxmvkt9j9+jqODYauW8c+DYPE9sJExFqMYxFJ/fH91q6jbUU/Ra2p1JUpc0XY8/GYOjjaMqNaN4y3Pm+9sp9Nu5La5ieKeMkFGqo6hea+gfE/gy08W2YSQeRdIP3dyvUex9RXhHi3R7zwxePZ3abH52v1Dj1FfZYHHRxC5XpI/mziXhirlE3Vp+9Tez7eTMKbNxcY98Cr0UPlJiorWAgI5FW69Ztn5+lrcZj1p+RSN0pnKK1K1zSzKusSl3t0/hEefxJNez+E42S30RB12R/qK8bgVdSCRD/XxMSg9VPUfhXuXhy3EWp6bEfuxhP0FfM5s7QjHzZ+2cBU+atOqtrJHoZfyx1+Wql5KIbaeX+6jEt9BU5XkoazPE8/kaBqLDgeQy/nxXziV2kftlZ8sW/I4Twpamzjju+hlkbP0ziu1jvPNbHpXMaJILnQ7NxzgFPyNaKykYNRWk+dkYKEI0o8va5oarhrbj/Z/ma4fx9Fv8LXf1Q/rXVvO01u464Ax+dZfjzTRB4Ev5H+aVyh3egzWuFf76D80cWdR5svrL+6/yPCryNHgKEfKwrnYnfTbs5Py1094oyBWTqdqJoem5hyK/Sk+h/GdaNpmpp0qzyBx97FXpIiXAAO4/wB2ue8M3GNSgt3kESSOE8xugzX0nofgDStBijuUP2+4I4nk6fVRXn43GRwiTavc+s4dyGpndRqLSjFq7vt8jA+G3w3Tz0v9Yj3MBvitG/m1euBdn3PlQdE7D6VkWDH7XG/3McfUVsvXx1XETxEuaTP6XyzKMNldFU6UfV9WKSCtJSZFOU7DmuVantXQuBWJ4r8VWXhKwN3cv/uxL1c1H4x8Z2PhGx8+4kDyt/q4F6mvnLxP4nvvFWoG5vHLf8807IK9XCYOeId9oo+H4h4lo5TScIe9Ua0X6sd478Z3fjLVDcT5igHEUSnhBWRYKI7dCe9RiHfxVjGAF9K+vp040oqEdj+a8ZjK+PrSr1pc0mWgc0N8wqOIkqKlrQ4TPuVOSP4azry3rYmQbqo36DHArU5JLS5jwXM1hexXNvIYJ4XWSJ14KMDkEV+rfwZ+IcHxX+GuieJY8LPcxmG7j/553CfK4/HrX5Q3CEPX1h+wF8TBpHizVPBF5Li21hPtVkG7XMY5A/3465MXSVSnfsdOAqulU5Xsz7iA20+mM3NPr5o+oeobitLvNKiZWpFj2iq5ZPYVxoz3p3FNfrUZdjTaaGlcsK+1sZp+8VT+b3oyaSk7g43LqkUp+9VNZStTo+cValzEODQrg7qacVKwyKhJzUyQ4kJ60UN941IkW+s1G5rzWRHTwgxU6w8CgR81fsmT7REKoKeBipfJp4h21aptIlzIgi09UFP2UYNNRSIcmxoQChutOqLzfmpNWBNjqKAd1Lg1LRY6iik71AC0UUmRVWAWiiiiw7jQM06mt1o3VJSHU1utOooew07ELqc5pQ/rQ4am4INY9S0yQ96guZ3giYwIrzgF9znbHGo6vI38KL3NTE8Gq11mS3IeCK9iGD9klfyYMgnL3MnAEYHQZya7cLTU6iTM6suWN0ZpgtvDUNtqNxfpYeGrmQxzXzIftmsOTnyLaJcttJ6KP9569QsWS50+CW3j8hPKE0UK/ufLi9Tn/VIOhlb5j0Ra+ePFb3fjrXdDkgnn1Z5pTaxXMC/Z0uIY/vW1iv8ABAP45/lGK9y+GJi/sa406SXT1/s1xJIsSbbK0DcpleWmkHRAa+mUe54k72udHaWolSONIjK0sWFhX9yZYff/AJ97Ydf7zd61In2IJRcHaw8gXUEeJJ+3kWifwp23U2K1O427280/2k+cLOVsTXZ6+dcn+FPRamNxxJcm72r/AKubVET/AMgWi9h71ZhcfDCyv5QjgRrUZ8nObXTveQ/xy1YhcJCZfNmgtbk83LD/AE2/J7J/dQ0yODBjtjar5sQLw6Xn91bj/npcMereoNJLe7ElvBcybnPlyalj95Kenl2q/pmgTZNNx/o0lvEixfvP7NjkxFB/t3Un9OtcXNdLc32oaxd+ZLp1tF5jXMgERuEztit4EH+qid/xYVf1PxZoWg/abfU5YlXT4ftdxp6PvjtAThTOf453PCrXH+J/HmnaZY2mqeIbuDRtOjcXvl3z4M9wR+6TaPmIROSAKbaim5Ox0UsPUryUKcW2+iOvstOZ7GR53it7yKMzyXEvEVmTyx/3vuoKXVfF1vFcmWDEStc2d+XlIRIi6lnJJ6CvEZ/j9aa6iW+i2E13p8UgkE2pgxi8l5/ePGDkL9/aCa8z+IXj/wATeIDKbu4DqXDyIoGC3QHArya2YU6avHU+5y7hHGYucfbWivPf7j2HxT8dbLRIIEjEmpSo8wIWQQwjzPc5JFeT+JP2n9XjVk0qKxtUClAfLMz+7AsQMt9OleHar4huhKRKNzZ5385x9awbvVGunJLnk183XzSvUfuux+uYHhDLsNFc0Od+Z6437Vfjy2k+TU7R4jsHly6XFtAQ7lX5ccA1bX9sLxtLJAbuz0G/WKZp/LlsWUFj1YlZK8Qf5/8AazTRCQa4/r+ITvzs9mXDeWTVnRX3WPqrwd+1R4cvGgi1fTbrRCrPPLtk+1W9xP2LHAZV/Bq9u06/sPEOkm9gvbfVLDi7vLmCQOs8jfcjyP1/4HX54JCUNdj4M8Xal4a1O3u7O5lt5UZSSpwOO+Oh+hr18Nm801Gqr+Z8bmfAmHqJzwknF9nqj7HurNvNP2wh54mOpah6bv8AlnF+tJ4euXtYhbXBPmmP7VM7n7jSt8q/iDmvPtH+N1hcx26a/bbrVpjcz3lsCfPkxx5ynoM9cV3Vs9rq1pFqMV/FqNnI/wDaV7eWzgxyMP8AVwqa+hVWliYWT/zPyLH5Jjcsn+8hp3Wx0UoGKgWq2l3UrQx29yS94IhNKfTex2qffFWT8teHWpunKzOelPmjoLTlc+tNpcGsW2jWSROsoNO4aq26pFl9TVqTMuRDZBtpmRU7KCtRFCKmUU9UXGT6jaKKfQkkU3cmSUxFJFPzLXsfhbVP7V0+KQn96vB968XBOQM7a7HwTr0dhqAtxJuix9+vjuJcCsXhvdXvR1GlzJo9AdpYL1wQGhlH5Gn2xaBmVwdj1Ncxhk3596QjzolHevxJSlRndboLpo841m1bw7q8kWA2nXRLoOyE9RXP6vpzWMwIH7h+Y2/pXqPinRBrGmSR43TgZjPuK8iliZJXDg7wcHd14r9vyDGLFUFK/vLdA+4w8LTMmpGWk2CvrSRzdaSinfw0AIpFOqP5s/7NPUYFACd6dTe9BOaHsAuRQelNpXbCVDbQLUrt1pKXBpKy3N0KDinLzTKkQgUJWGG00hG2pN4oyDTsnoTciBzSE5qVo9tRlStFrDQ2nL81Np8andTQMnUYFLRQwIrZGL3HIwXNSBg1Q0zzNrVadiWm9i3UMqF6VZs0u+k/eI1TKxg20LD61ZYCo3x2qeVI0UmJxRuqNwaWMGkt7A9R/wDFUUzVL/FVeViTTexUdxp6U3n3p1DL8tY2LQ3JoVjRToxlqqO429Cdfuil3BaKY5+bFdWxzbikhlwKiOQ1SIppJMKKzltcaIc7jT3+7TE+anv6VK1Vy3ZbCItLL8ooXrQ/K1SWhDGI1FOVaaetZu5QyT+GnZ2rQRmlZQVpWY27jY2JNPJpsKHdTmqottaktHpq/NTgBUYOaerhc167djybMSVFdcGub8Q+FLbVIHQxhuK6D7SGfFOkYVyykpG9OUqbTiz4w+OfwKjdJ7y0j2Tr/dHWvkTXbeSwuJIJAUeM4Ir9XvF2jxalYSIUHQ1+e37Sfgw6Drb3caBUkOGrypRUZpo/RspzWVSm6VRng9mS1yPrXQXeRa/hWFpy/wClj+6TW3qj+Xa8elVL4kfVYV2pykivpT5uK6mH7n4Vx3h6TfMRXYw48o/SuPEqzPfy2XNTuYetfLms3Sk/fVe1tjg1V0cZmzWsNKWhxVtcQjfm/wBXWCOZ2PvW9c/Lb/hWJH/rGrGlpc7MRryotxVfi+7VFOtXYqmpoXQVmWY+1R6l9ypI+1Q6gflP0rnp6TPUqaU7GWlTRZqCL7tTpmu1o8VPUuJ0FN1Ti2f6U5OgqLV3C2x+lc0fjO2o7UWzz6bLXx/3q6XT1wgzXMN815/wKuosv9Wte1W+FJnxeB1rSZr2/WrC9KrwMFWpmfYCa8iWrPax9X2ODnJlef79EPzGklYOtOt8MeK618J+DQtLE8y7nR2yfuU9hUUgxVqBP9HH0qAhnSvPjrKx9PjE3QaK8j5Ws25Ub84q64+ai5tyYv8AarfY4uG8T9WxdpdShH0qQnFK1pPAAZImRT0ZhSP92pbP3OnJTi2jq/gtk+LXNfZWn/8AHlH9K+Nfghz4pkr7J08gWcf0Fe9SVsOfjucO+LkSNSUrUlcB5F9LBTW606kbpQCdhtFFFVYd2FFFFFiRNoNNII/3afRUgRUU8gAUygu9kFFFFA7oKKds4o2cUEt3G0U4Ic009aGrkhRRRQAUUu00bDQNu4lFLsNJQCdgooooEMpV60uBSc0FpiU7ApOaOaCriUUUUBcKKKVetACUq9adSbaCWxaF+8KKeE9aCB1PHWmU8daAJFbFPBzUY61J0FJq4C0UUUWAKKKKYBWV4o8S2Xg7w3qeu6idtlpsDXEvvjoo92PFauDXzH+2348Fhoek+EbeTbPfOL+8C9oU4jB+r11Uabq1FBGFeoqVNzZ8leM/FF7448U6jreouXvdQnaeT/Yz0UeyjgVBap5Ebzn7x6fSqNsnnXZDfdq1ezbv3Y+4K+tjHlSij41yc3zMbAxkmMhpJpN7hB92nbvJh/2qrx8tTC5NK2yJ3PZTVZCdoqXUTiGKL/no2T9BUUfJFBJdh6VTvz9mvkkj/jFXY/lqHVY/Ns2f+JKCyadg9vHInYA0bhVLSbnzbd437VOnGU9DSsr3Abcsd6VNCxqrIpWSpo2I70wJpU3DOKj8iS3lSe3Yo6EEbeuRU6vlcUB9q1nJX0Z0UKns5KUXZo90+HnxCi8WWa2ty4i1KFcMn/PT/aFdpuLDBr5Ximns7uK8spDFcxHKute7eAvHkPim1EU+IdQiA3w+v+0K+OzDAOm/aU/h/I/orhPimONgsLiXaa2ff/gnZMfm4G6kOKbuFLg9RXgvVn6rca8whidydigEn6DrXzz428Qv4r8SzTDP2WL93F9BXpvxa8UHSNE+xQHbdXfHy9QnevFLWIqnTax5r6nKcM9a0vRH4dx7nK93AUvWX6It20ElxNHBGAzyMEXnua7yP4Ma/vKTyWduw/haTP8AIVxekEpqVmSOkyfzr6hvDuuZT7mujMcXVw0kqfU8Xg/IMJm0Jzrpvla2djxmL4K6izfvNUtF/wB1GNLefBl7axllk1eNti5+WE16wc/MaoeIXKaVP05AB+hNeG8yxDfxH6nHg7KoL4PxZ49YfDWG0uY5/tjbo3V9vljtXoXh1Q/iCAj7uGP5Cs5Qdwq94bO3Wo/dWH6Vy1MTUru9R3se5l+U4XLU1ho8vNvudsZR1qh4lCXGjyW7DiU7DT4X3kis7xpeLYaYshPzKCfbNZRbbsj1qziqTctjmfAkIn82zY5SKbJPsa2r6Rp5pJcbYi5Ef0HFc18N7sxw6zc9X8tVX6k11+oWwttLtAR8ydfxpYiNpM5csnz4dNba2M6Li2lf1KgfhzVjxrZS6p4OuLeAb5ZAmO3Q1FEh8mKP+I8/nWzqaH7CIvVglZ05ODUkdmJoxxFKVKW0lZ/M8D1rwZrml4e402YRkcOo3D9K5qXKtgja1fT2scT26eiVg6hp9rczP9otYZgezxg19DTzmUf4kb+h+P47w7p1daFRx8mrnzLqNsbSYOnyqeRX0R8FfF6eJfD50u6kH2y0+5u7rXDfE/wjp9lptvcWVv8AZ3kkwWU/L09K4fwP4huvCfiS3u4jyjfOnYr3FevU5Mww7lFHwuBdfhHOI0Ksrxdk7bNM+smheHYR94VpoVdA9UbG/h1jTbe9tzugmTetJbXJBd8jdH1Vu4r47lcXZ7n9K060alNVIO6Zp4w1cf4/+Idv4StjAP3uoyL+7j9Pc1n+P/ita6Fbtb6e63GoOONvIj+teJXVzcaldyXd5O09xIcs7V6+DwEqvv1FaP5n5xxJxVSy+DoYZqVR/chmq6pe6/eveXsplc1VhQMxJ+appScVChwa+thBQjyxR/POJxVXFVXVqy5pPdsd5e16STC4qWgrlao5EiFGwfrVjdVWpwwam7BcY5Xaao3VXJP46pTZNWnczkZd+AtT+E/Et54N8S6Xrmnt5V7p1ylxE3upzj6GmXyb1rK6NV2vozjbcWmj9ffB/jGy8e+FtK8R6c4az1KBbhV/55k/eQ+6nit9fu18TfsMfF/7PezfD/Up8RXbNc6WT2m6yRfj1Ffa8Zr5evSdKo0z7DDVlWpqSHO+xDXnfi/4lR+GZj5k4216FcSCO3kJr5W+Otyl/rNtZxfeklAruwcYz0ZNeTgro908KeLT4hCyeZuU8102oXwtbVpHfbxXHfCvREstMgyn8IrofGdwkGlSA/d2mtpKKny2NI/DdnGTfFWFNV+xCUeaegrv9Evze2ySE7s18r+FbL+3/iTcz4LJCcV9V6HZpaafGAvUCpxNOFOOiM6MpTd2aLNsQmsuXW/JmHPy5rTJXb85+Wuf1K0h+0h0f5DXHQgp7o6ZOzsdPDdLNCHQ/KaVfmrL0p1jXZv3CtUdqxqQcZAIU9RWZrGoNp8LyZ27RWuOtc940iSfT3QZ37a0w0bz1Im21YxNH+JlveXxt/MXeDiu+tblbm3Eg9K+K764ufDHxC+0gstu7BGr6u8C60up6ZGQQ25RivVrUIxjeJx05uTszQ1zVzp8JfO2oNC199Q6mmeKLOO7CIaPC2lRwK5xWFo8t2bnS5NRXd7HbL8/3qe/ypkVzurHzskSfPWNOkpMDctr9LvgUsy+WhesfQrZkAcvuat+ZFkiIc050kmhp2OQuPGMUF6Lckbj2rqLK5+0wh64q/8AB8V1qon+8wPFdjYWptIAmaVanGMFYqLbZayaG60lPry0rmo0HFJRQXHrVqLewXBHBoyaaE4yDTjhuAfmqnBrcLhRRTiAvU1HK30GmhtFN81D0NO2laTi0UK3zVTutQS04NXE6Vg+I7N5Rvjet6UIyepLZrW1yl1FkENVPWdPF+toJILeeCKUzOuoOBZR4XiSYH72P4RWfoQktn5PymtnULX7XA+La3upY/3kKXYJj3joSB1xXTGHsqqaJn70LHL3/wBns/tmu3l3dz288a2gu44xFc6jhv8Aj2tEH3Y89e2OtaHw28QnTPiBe3Dix2RpGJZFuM2OlI52iFOvn3G8b2PzYrgvFer3N/c3H+lxTyzabJd/2jfXGyTyI5PKkjRIdxhUngAOpxSaZrdkt/eX+pztdWGlzaZb2NhbRi2s4oZkLuixJ97p1YsTX0K8jx5Ox9dXMtulp5jmZrK5cDr/AKTqj54A6kR5qld+IYrS8kxNbfbLSMebcL/x66Wn91AM5kryD4dfEe68aaHcSDUBFqVmDBqOpSniytDxb+UByWkj6fkK6EbBbafHBZefbsc6TozYL3LH/l6ufY/kf92ptZ2ZCirHRy+LHuEgt7ezm+y3Tb7Wwbi61Fv+espH3Iq83+Nfxqf4daS88VzFqPiOeF4rcwcQxY42QAdEUnBYcselavibxNY+DPDus65rGoyS2o+TUdVix5uoTY4srQH+H1PTua+JPF3xI1Hxb4hvdXuzEt5c4SO3i5isoFzsgiJ5wM5J6s3NcOKxtPCRu9X2Pq8k4fr5rP3VaC3Z6RofxAm8KeF9M06KMeJfGF5cPrGp/bObaC5Y/IJ+m/y06RjgVTk0k67qsuueLNd/tnV7tmJmnk3nOeioPur6AcV5JprXl/MYrTzJ3PVIuuPfHau40HwzeWzC51NxbcArGz/vDXyVbH1MTK9tD92yzh/CZbTXJ8XVvc7p55NKtEngsh5SdHx8hrA1vxxHNCROis2MfINoOOnvS61rcS2qW8Ekj8gTHPX2XNefarJ5kpH3dlcE52dkfS0aEZPmaItb1ZdSYYiCrWL9nq2YyWpjQ/8AAc1yNtu56iikrIg6VIiktwatw6czQiT72TVm10drmXNOzewaLqMsIWupRGMFj0r0fwV4KW88z7ThuDt9z2FZuieEbdGjIMkpboI05HGa9O0fT10u0zcxPAsZfy3zgkDjbxnJrvw9Fbs87E4hRjyxZTtfBkEVtIJJ4kiLA+Sp3cE9c4yDW74ReHQIpYra/wDKWMnDvwkmPVDw4FZ9rqWmapNskl2MSP8AWdAcZ5zWZqI8i8RLaUqjx5lWPnYD2Nd8ZKm7xPFq0ViU6dXZ/cex+EfHmkeJNTgt7udbW8NyZpZmYiK7mAO1B12n72BXYXMCBPNgkEsXOfVMV8r6wJfB/hK9H3pLyXyrZFP35Og/Q5r6D+Fvj6TxDoEWl3cm/wAUWduhYypg3iheJPdx3r0aVVYn3J6SPyniDh5YSH1rCL3b6r9TdWUJFkn5RVKPWo7ibZH93NX/ABrp6pZCS2I5kIV4vuSwtypH+0v3GrltE0eYP5hOEzXT9X9mtT8+jU51dHUr8wopF+RQDS15z32NxyS7akyr1DtKr0oHSi7XQXKOIINIvWngh/rTWXFLlfQExaIZjDcI6H5gaRVNGP8AvmsqkFUTi0VGVj2XQ9bW6sLcSH5mUc/Sl1PXLbSY5JZ5AqAjvXnWleKBY2SWwgLLyWk4yPZfSs7VNQS5+fy/KQf3jkn/AHj3NfmFThWpicS5bRub3pp3Z6JqnjO2g077XbzRzwBgjdiM/wA68y8UeJbR9TkljkSVpfmwvGDXn3jf4kLYr9nSXc2flSsvwxb32uP57g7D/er7/JuH6eWJzcrtmE5xfuxPS7O+N0oNW2XFUdNsfskYDnc1XW617VXlv7pmA60rdKbTvvCsFFsq40dKVutJRVcrQXHL0pDjqaVulVNSLxW28VrTipS5RNl1FUjIqNtr8A1xseu3izmMfcJrodJeWTk10zw6UbsiMmmaHl0wx1b2j0pGjHpXmum29DZSKjJiirDQ5prQVDptFqRDTk+/T/s/GaekGDSUXcG0I3SoLq5jtk3uaubf9mua8QW81zlBXZRp8z1MnU6Fa68b2VvNs3otbOlarb6moMZH/Aa8W+IXgLUn0+S4ilaJ8ZFcv8A/iLf3mp3Ol35Pn2snlmvR+rQcbozdRppM+oqhv7+KzizIfmpst2sFr57+lePa/wCOX1XxKun2z7mB/hrnpUE3dlSlZHqa68nXA21bjuEuovMjNcRrlrLo/h8XJk5C5xTfhj4oGtQSDO7nFbVaEXB2FGTud2MqM1WudetbEfvDtarpQYr57/aI8VX3hnR5ZbT5XLYFc+GoKdypSsrs95stei1HPlkMtXPN5rx/4EyX17odvcXp3O6AmvVryb7PbPJRWpKMlFBB80bheaxDbcZDNVX+31QZcCvIpvGT6l40/s5JPmB59hXf+KtLbTdD+0RyfNszXZHDxS1Rk5XejOvtbyO8jDxkUx/9Ya8++GHiGXUlkD9ia9Bb7xrzMVT5Hob09dxKV/u0L1pHriNRo61LCtRVZRNq5rWmrsiTshajbrUlM6vW7MkKrYQVFK1SthRUDVi9ikEK0r5ZqVB8tI336S0VhjkVqG6U+Ko3zuqyBKbS80lQWA60r/dpiq1KWC4oAcmaG60JnbTHY0CR6TvxTJZdoqLeaiuZjtrWdRtnEojRNulq20tZcUmZqvA7q53JsrlK1980RBr5Q/am8Kre6JeSBPmRSRX1nMuRXjXxt0Zb/Q7kFN3yGsZt2PQwlR0qqsfmjpoxdkHtWprZIsz/ALtOv9P+weJLuBgflkNJ4g4szQ2pSiz9Wwzf1RyRj+HZSJ2ANd1DzGK4Lw83+kGu7tD/AKPxWWLWtz18pnzU7GHrfRqh0ZPnp+uuKXRhzST/AHRUkpYqxr3f/Hv+FYdv8zHPatq94t6xbb7xrKl8J14rSaSLsVXYugqnD8xq7CP4aVTQ1oLUsR9qh1D7pxVheDVTUWrnh8Z31namzNj6VMjc1ElSJ96u08aKdy8nQVV1lsWxq9CMjpVDXeLZx7VhT+M662lFnBjBvfxrqbD5kFctDg3n411VjhY69es9EfJZer1JNmlGRtqYgvGarw9KsbmFeW1Z6F51XprDujJ25ikdwqa2bkYNaNhpY1J6kvNAlsXDoPlrqs3G5+OU6EqWJS3RtQhvsoO3tVSGYbea7LwT4TufEkL8FEjXrisLxXoL+H7zyz3riVNx94+oq/voOnHcyRbGSUbRuY/w16t4G8GWZSOS7jSV+p3VzHhXw/8Auhcy5X0FXdb8XT6Ihjtn+cjH0rogopc0j52FOWHrxubvxQ06wtNNfYI1XHC14bMwCGtHVtbvdVmJuJXdf7rGsyf/AFZqJNSd0fuGWKUMNdu9zrfgb83iaQ+9fZFj/wAesf0FfHfwFG/xHL9RX2LZ4FpH/u17sP4B+YZpK+LkStSUHrRXnnkiN0ptLupKACiiigAooppOaAHUfdqNWOaHJ3UrAKXBWhcUm0bKcgGKLAGz5qMqpoyd9J956LAOyNuaMjbmm/xYobB4FSA5XBpnV6XHHH3qVcbv9qgBh60UN9405lGBQA3efWjefWnMowKaBuoAkBzRgVHRvPrQBJgUjbRTV3NTiCaAGKCaduSkGe1JQApx2pKKKAGkYpKfRQAyinbaTBoKTDdS7qbRQSPpwf1qMHFOoAlB3U8daiT7tSL0qmBMgFPpiMOlPqQCiiigA496KKOPegB3DYydq929BX5pfG/xy3xC+Jmv6yHLW8lwYbX2gT5EFfeHx18VN4M+EHifU4n2XRtjawf78p2CvzTuT2yW7V7eWwV3Nng5lV0VNE1iht7aSf8AiORSxIS/NSuBFDGg7Cm27DmvdPERHePkoPSktk3S1GW3uT61PAwRCaCSlcSedfSf3YwEFS2+WlqFEIeQn7xYmp7b7/4UAXNwp6bZUKetQv3NFtJg0FmPbObDUJIj90MfxFa8y4kD9iNtUNegAmjuUHsat21x51sAfTignqMm6g0xJTvGPlpl25JjpVoHfUvgL2FVdSuTbwjZ8rNU4bgEelZ+rZkeIfw0mkxrQ14dphU+qg1aguZLC5juLaQwXERzHItULM/uU+lT5NTKCkrM68PXnQkqlN2aPffBfjS38WaeFJEOoQ4E8Pb/AHl9jXSLIEQu5+THJ7CvmS0u7jTbuO5tJ3t7qP7jpXW6x8V7/UPDo09oBDeSnZNcoeGT2HrXyuIyuftLw+F/gfu2Vcc01g2sVpUivv8A+CZHjPWz4g1+4uQT5SN5cX+6Kxl+8KibAEYFSK1fR0aapQUF0PxnMMbPMMVUry3k7l3T3CalaFhvQSoSPUA19PXHzPIU+XJJA9K+X7DBvbf/AK6L+pr6emJ8xx6V83nL96Fj9l8Ov4VV+aIt1ZviL/kC3J9MfzrRYGsnxI+NIZPvM7KK+a3ep+zvY5aFw6f7QqxoThNSQ5O5DmqcGVLCn2E3kXvmD+A8/Q0rIwTeh2cMgT/ezzurjfixqWba1hUn5gWrpbaTaQc7lIzXD/E1WnkilB3IBit8LZ1Vc4s2co4WfJ2LPwyti8B448wsfwrtdbdXEETH5SS7H2FYfwzjUaEsrAKqsU3e+c1q3N4mp6kIoh+6jRiW9hziniHepI0yuHJhYJdiKwzJeRn3zWrfsAtv7zpWdo2fPk9lrTuEDtaJ6zLXLDY9Yr6uy/2hj0QVl3IByanvbgSalOc/xYH0FMKiRKLgcH8TyW0K0T/p4FeWXumhyZEHzV6p8UQU0qyfHyic/wAq87TEiZr7fKNMPp3Z/MXHbUs0d+iR3Hws+JsXhnTZdL1US/ZdxeGZRnZ7YqDxh8Tb6/WePSz5FrJwX6SEGuLIG0oRTUH8H8NdjwVKVX2rWp48eKMxp4RYOE7RStfrbtcrWzma5zJlm6k1pK4NRQqqM2BTii4yDtruPk51HVblJ3Ys33Krq3NOZ270xvvVaZztssBg1Owaji+7T6gtELjBp6d6VwWo3gUEkL/x1Vepy3ymqxNaIlkMgG0jFY06e1bf3qoSxjNM5ZK5Ho+q3mg6rZ6hp8zWt7ayrNDMhwUYHINfqv8ABf4kwfFv4baP4lj2pcTJ5d5Cv/LO4Thx+PUV+UjR/NX1n+wL8QP7K8S6v4MuZP3GqR/a7Qek8Y+YD6pXFi6SnDm6o78BVdOfJ0Z9neI7n7Nprn2NfIfifVG1P4mQIBv8pq+n/iNqa2ejyZO3Cmvnb4W6OvifxVfahIm7MuAzUYRKEHJnr1nztRPf/CGqy22mIHj7CuX+K/jY2WlymQhMJXotl4djhsx+824FeAfHmFI4TH5hZnOwCnS5Z1C6nNCDYnwD043txPqBH+vkLhq+lhstrYFz8oFeSfA/QxY6LaDZ0UV3fjvW10rTn524Ws8Sva1OVDpLkhqZOueK9955ET1m6trN1ZWDuYztAzXMeAEk8Raq9y2WTeSK6f4qXUdnpRgTCtjFbRjGHuon2jlHmZF8OvFT6zJjB4OMtXrMX3E+leTfB/SPKthIU68161XDi90kbU2+XUkUGuc1hxPctF/D0roDIEt2J7VyvmGe5J9WqKCtqwbbZ5R8VvAyvo9xPFGPNzvDfSrnwJ8WGezjglf54vkavUvFulJfaOY8Bvlr5p0u/PgHxrdxu2y3kJcV61KSrRcTlqR5JKR9OanMtzc5B3Vr6TH5Ntk1wnhTVv7ds45M7s4Iau11O8/s3S8/xBa4qsXflRundXMzxJ4oSzbyIz8xNZH22XyDOE315w+szeIvFjW6EsqtXrt5bppfhvGArFa3jFU1YhSb1MHw34uS51Lys/NnkVt+MNeOmacZydvFeK+DLqW68d3IBPlI9ejfE+/SHQMEdsVco3YKXNG5B4C8dNr8z9Ww1epRMSgzXj/wb0nZbCTZ1bNevj5G5rzcZdNJG1HWN2SgZoXrSr0ptebsbCXPEJIryrxh8Qo9D1SO3MnVua9SvJxDaSE/dxXyx8S7ptW8ZW9nABuLjcfavYwcFJXkc1WTirnt9l4za604zIDsC53Vzug/E9dS197ISFmQ1fttLWy8KiMjb8gzXnngDS0ufGE8sQ2qH+9XdyQaZk5NcqR9EPfrBYCdzt4rh5/G322/MMbllBx8ta/jZ3tNBxGD9yvMfhXbNc6rPcXJ+YP91q5IUlubt6nVax4z/saLzJCUrc8HeLW8QwpIH3CvO/jNcLciOzt03MW/hrrPhdoK6JoMbnKttrSVOFiVKSlY7TXNfi0m2ySN1ckPE7T73YlgRXFeN/E8mqeIotPgfd83Nd9aaPDpvh0ySKGbb/FWcacYbGnMmjnLXx5D/bn2PzP+A16Ddat5elTTklUEbkn2CnNeA+GLH+1vHsso+6rV7P8AEaCWL4aailsCtw8awgr1G9gpqmk5JMmLumeARSSXVmluPMfztKS0jXod09zvX9BWhcXNxqtzc2mmRyXj3dvdvGIv+mEJiT6Y+Y5rrdK+H6f8JPbxyRyMh8UR25TOAI4l4Fdp8MPCkX2PTTb2wWIadqafKOX3OVAr142irnmz10GfCL4W/wDCIzT6xewjVtZnsdOt/sHmMLUfu943AffIx1Ndl41+IekeA9HvNY1vUZGhkYx3d5bAG51OfGRZ2g7Kv8bdPX5a4P4sftP6T8NLnUdB8LQW+ua5BIlvPdsT9iszCnl7SRzK+eoHFfIPiXxjrnjO/F/qt/PqNwAyLPccRxKTkrGo4UE9hXgYzMY0rxp6y/I+/wAi4Wr4zlrYj3af4v0Ot+JHxL1z4qa1Hfak0dhptsDHYaTasfs9lCey+rn+OQ8sa5SK5s7Z8tJG23nB5NYYgnuWw9wzZPPYVoWGlrJMscMXmuTjNfH1JupLnm7s/ecDhaeDpqlQhyxR1umfFHUbD5LXzWg6+UsYVa0v+FizX80Dz6c27P7wxkA/XjqTWhoHwqeHTItQ1TzPIkORFFGX+UdSelXGni02MDTLeGJR/G0YL/Q5qOWSWuh6MeST01ZmzXFhqSQoJ9RtZzE0kjXUf7uNuoAK8/jWRe+GJUhldLnoqzB5OEdSM8N0J9R1rpIvGOq2L/uJ3iGc46inal4lvtct/LvJDLnB29Bx7Ck1Bmq54y20OJaKa1i3uC8WcF1GRmrdhpz37g7Ds+lbFrHLaZeOQ7c52N0zXd+HbNdcs5bi2tY3aCP97HEmH9NwHeinTUnYupVVOPMzjNM0IyXOx0KKB91T0Ndz4e0eGCJ3EaMwHLsMk9xg1nw6ebmGW5ANr5bOYxvBc44PB6V0vhi/W102Uv5apGSTKw4LEjHWuqnBKWqOCvVk43iaGlW9pY6CwuZVR1kbyo8ZkKk+lXrbWLZNMiub941t2AjG0ZGQeeB0Fc94g1iCPZGDuiickBUBQ56k9OlZV/cwzW0SCRWKrkbBgDNdLqKOiR5yoyqO8upP4kj0pTcz2UsYfJdU35Psay/DCT61bSajaXItbiyy8yS5K7fXI7fWvPdclvRfmOIOyknai8kmrmmPrNv52lCVbK0vICJ5rlP9XGxwSO+eyiuFVuad2j1/Y8tOyevmeg6JG/jbVf7WuHjXQ9MU2toUyI5ZM5eTn16Cs3U/iDLpfiu3uIp5ba5glWSCVOGiZelYPib4h/2bbW2lac8SWFpGsMQgQqCBxuYHqxrzi+1SS/mMskhZz1atJ1uT4NznWFjVi41lo+h9m+Fvi3pvjbwdJLGVtdUgvfP1GyU/uwWBAlhHaN+47NWl4b8fwazciGJh8pINfG3w88Ur4a8b2Vxc3GzTboNY3r4zshl+Xf8A8AO1/wDgFe+/BDw5cW+rX73P+tjneNlU5AIODg19NgsR9Zo3n8SPwHiTKoZbin7JWhLVeR7lrerLp1mZyduATXGaJ8TrbUrt4/NDbGxir/xXnjg0CXe23CGvnj4G2L674ivLkA+QsmFr0IUYyVz45y5Wl3PffFfxFTQ7cTzvsT61teC/FSeJLRJY33I3NeOfHWwhOl/vD1wFSu6+BmlNYeHYP9ylUpQaGpPmO61/xDFocRLuFaufh8WtfRmQSHbXnPxt1u5TULa3iJ/eSAV3fhjSYLPwkJJfmbZ1aphRikXzj4PiVDDfC0eUbj0Fdzp14b2MHHWvlfT9Pn134nSNBIVgjP4V9UaHY/Y9Pj3nc2Kxr04RjoKNS7L0abetch8Q/FKeH9KlkMgXaprrmc7Ca+ZP2mvEMq2osICd9w4jrDC07yLnK0bnFeG/El/498Yy3YQ/Yon4Ld8V9R+E9Ytra0jtyAjgV5x8Fvhzb2HhuN9m1imS1c34t8Tz+FfHVpbCQskz4Ar05KM/dRhG8VzM+mQ4cAjvRzv/ANmsrwxfG/0qJz97aK11614NWPLKx0Iiu5vs8JP3cCvPLz4mQW2sfY5Jxuz92u28QyrHp8hb0NfHWqyPrPxdFpblmVDlq9LC01JamdSTitD6pvPGiR6eZ0b5PWsnwd8RoPEF48cUgfDYKrWR4l00W/hEoT5SiPmvP/2etGI1W7ljz5TykiuiVGNrkqTTSR9MvKEh8wn5cVyOr+LY5JDboRVf4neL08O6NId+1gtcZ8K7CTxG5v7nLIckVhToqLuynJ7GpqevWujsJJZQqkiu58K6zHf2IeA7lNeE/HyJfPs7K2O1nlAr2D4YaX/ZvhtN/ZB/KumaXKJNt2DxX49i8OyokkoXJAqxp/jeK6tfMjffxXzn+0nqbPq1jbQSHz5ZgAqmvUvAehvZ+Cxuzv2cml7GNriUmnY3rP4q2smsPZm4TzUPTNb2v+NFsLD7RwqYzXyra2Ut18YDFbOWQHMh9TXufxF05YfCMhlfaqR0OjBApt3Ou8DfEG28Tt+7kEq5x8td6zV81/s06SYbeSX59jSFhX0nnatebioqLVioJtXYtV3tkY5xUy9aJXWNC79hXLBvZF2SOV8f3UUGiTF8fdNfOvwT8Oy3HjbVNTCFYppuK9c8f3UuvSG0izsJwdtbnw98FpodmhMe04ya9iF4QszNq7TGfE3xAug+HZZN+3bGa8O+AEMnirXLnWJxu8yY7fpXTftRaw9n4YuY4/vSfIPxrW/Zp8OLpvhq0JHzbATWiSULoh3c7M6r406kNM8JXIz9yI15z+zFfSX2lrK/zZdqt/tReIf7O8MXaB9zyDYB9an/AGaNEfT/AAxZlxt+QUO3s2wu1NJHucxMQf2FfJn7SOqHVdc0zSE+ZpZ1yvsK+qNZufIsJWJ7GvjzUnPi745JHjzYrQfqawwiteRrWelj6Z+FulDTvD0AxtwgrqdSiMlhIB3BqDQbb7JpUEY9BSaxrEel2xBI3GuablUrXXQ1Vkj5Q8ZapN4C+LEd5P8ALa3IA3+hr2r/AIThPF2jJbwSBsrj5TXGfFH4dDx5bPLg7xyjr2rzj4S3N54U8XPoWpyt8p/d7j1FevZONzkd4y8j6b+H/hr+xrcuRtzXZHnOKi064jn02B4+mKmAzXzmKk5Tszthoh4Q4pjdalPyJzUNcLNRQvzVZ/hqKHrUpOK6KVkrmNR6jeaa3HNP+8tQu9aNqxEbtiFzUbNTqYvzYrnk7my0JR0ptOPSkXrVLYklXCAVF95jUrfcqGqZKCm05mphOKkoeOlMYetOBpGamA9B8lQSfeNJfalbabBvuJ44F/2jXHap8VNGs+Iy10+f+Wdd9LCV638ODZ5tfMMNhlepNL5nt/mio5juFR7xmiX7teRzXOmxXhcbqvK+KzbYjzKu1Ldhlh/nFcT8QrBbrR5x/FtNdpE3BrF8RQ/aLOUexqZWZdN8skz8zfipox0rxzcHG1ZOa4zXgXtCBXuP7R2ifZdfS6HqQa8auoTOuBWaklJXP1PBVV9RbZy+ho0UxJBrtrSXdDVGz0oOwATa1bMOmyhOnGKWIl7Q78nxCascxrjDdU+hrUevW5RxU2ijgY70npSuj1aeuKdzR1H/AFFY9suFrW1Jv3JrIgzvxUUvhO2v8Zdg+9WhH2rPh+U1oQ9Kio9C8PuT8VR1DtV9UrN1FuRWVOzlc78Q7UypUsP31qNetPi+Y11tnkxZ658J9As9ZbZPGhrb+JHwHS405rnSjtlIP7qvLfDHiK88O3guLaQqw6ivePA3xes/EjJYXn7q4PADHrSpOF7M8LNYYqn+8g/d7HxveaTc6Pq0ltdwGKWNsENW9aD91X0f8cPhtaarpL6jbwD7REN+9fSvnWFMZHpXZUlzKx5WWYlKMpy6FiI7RVhJFfg0yFRtwaintJFYmP7tcySb1PnM4xLxFXmjrE6XQ1SGQNmupaGOVEzIK83tZ9Qhb93btL/uitX+3LyFQJLaRK7ISUYngULSmrHuHgLWrbSbOaCSQKxrI8T+R4t8QwEJ+6hHX1rz/R9Umu2AYHbXovhhF3o5PzUNxnGyR67Ti3JFnWFOl6d+6i7fdWvK9Xtrp7l3lB5r6FsNKjupBJcHeg6K1cR8T7CztELwBFc9NtctSm9zw69+dTZ4xdxFGzVK5/1R+lb9/bh4q56+bCPXMnqj9eyXFRxGEsuh2/wAw3iGQ4719h2jf6JH/u18ffs9g/2xN/d3V9gWv/HtH9K+hWlA/OMyf+1SJaZTm6U2uHl0PMuFFFFFmNBRRVPUL5LSLJNKwdSUzrv2g07rXKWusi6vGQHoa62NRsBpLXYE0xQM0u0GlooGJgUmCp/2adRQAxlO6hVO6n0mRuxQANgc0n3lyKdRSsA1d2fmpvOaeTimr9+iwDaKXG4mkpgP4wM0FfSmVIOlKwCbBTGBFS0hUNRYBrfKOKTcacy5plFhXCiiiiwwopkrrGMudq1haz4wsNIUl5V4q1G4X0ubrPijPvXg3jD9ovTNGlI+1rwaPCX7R2maw4Q3CL0+VjWvsJ2uYOvTTtzHvOTS7q5zSPGmn6qgKSjcf7prdjnSUZQ7qycbOzNrpom3Cl4ptOXpU2sMNtO2Gkp6fdpWAVBtqVaYvWpEoYD0A20+iipAKKKKACiiirE2kfPX7beqtZ/DHRbAHat9qwMn0jjLV8OqPMuU9jk19eft4X4Sx8HWXvdXRH5JXyJpy75ia+mwSSoo+Xx7vVt2Lc7BjUDHy4nNTTLg1XuWxD+IrvPNIuABVkD9zj1qqPm+7V9E6ZoGkVLn5ZfwFFr/AK2luh+9zTIX2TJQHUvSfcqtCdstSk/PUH3JTQUWJoxc2zxnuKy7BzEpjf7yHBrTjbDVTvIljn8wfxECghjLnqKUHNQ3MuAD70qE0EqTuaEP+rFQ3CZYE0+Fv3NEylohQaJ3JbVspVmqVqeOKubqDWL0FqGZd0qCpd1V0cy3GfSoadx3J+sgFS8LUS/6ynUrDRpaSnm6pZAd50/nX05cqFnl5+bca+avCsRuPEWmR+tzGP1r6RufmnkP+01fJ5w0qkV5H7/4dxaoVJ92vyI+RWfrdq9zp0gQbnGCB9K0KG9q+bZ+xpX3PPUyJP8AZxTbT5rmX0AFdPf6LBcTxun7oyMVO3p0rIt9CnS/u7eNld129+vGafcylCzViGK/ms2wh3JnJRqS8Sz1KMrPHMwJ3Ha4FF5ZzW0oEsTo30pw0i5yOAu9xGEbg5IzRFuLuiZQ9onGSumMWYW8H2a3j+z2oORGjE8n1JroPD1pssLi5ON0ilB7AVky6RNZn9+P++eRT7eWRA6RudvcLUSqO92bU4qC5YqyNHR3IugP76kVsM2JrYv93zR/I1zlvO1vKkifeHSrs891fpGgjKKSAPc01szYpuQ9zIR90sas20D3BCRpuY1ettA8pMzn/gK1r28cdsgEY21MYvdkNpHnHxlso7HwvpQJ3SyXEhP4CvGrN+oNe0/HVsaboaZ+ZmlevEhmK8r7rKlagvU/mTjmV8yl6Iszr3FRK3NWX+cCqrrXu2R+bcxL9002ViEOKFbIqKZ8bB6mpcewuZEi4cDH3RTEky5B+92qKB/3hT0p2398KmwrosDKv9RUrECoR8rjPzKKkdc4pDFJxUT/AHaWkP3wKBsjcfLVWT5qsTNhqqk4rREMVAMVTuEOSdtXv4cCo2GUJpmMlczH+Ug10ngLxZc+A/GejeI7TPn6ddR3AC9wD8w/EVzl2pUVas286Me1JpNWZnF8rUkfob8YfG9lqPhgahZSiW1vIFnhZe6uMiqP7PumoNPik43SHJ/GvNP2d7D/AIWl8N5dEucvLocwQevkvyv5Gvo3wN4LTw3HHCkZXaMCuduMYOCPpYN1HGp0O21K4WzsiSdvy18rfFTUP7b8Y2Flv+XzATX03rNg15alOWryi7+EKXWtjUJIyzp0rGhy03dmtVOaSPRvh1ZLa6VFjH3a4/403UyafLivQvDGnjTbZIxnoKo+OfCo16ydMdRWaklU5mU1ePKcH8Irq1ttKjckbyK5j4qeJBc6xb25f5C/Ndh4T8BSaNvjGdpqn4h+E/8Aa14lzPlmHSuuM43uc9m4KNjs/hm6f2VG8Y+UAV3Tetcx4R0RtMtEi5VQBXU9q87ESjN6HRG8VYzdauvslk/vWFoxW7u053Vc8UWMl5AQCazPC+lS2cxkfdWkI2hYu+tzrLiITI6Gvm347eEZZJRPbA+aj19MwpkdK5nxZ4YTVpE3oGXOanDSdOV2TUSmrHK/B6weLR7YPncFXNdl443rpUpHoam8KaOukwbAOlX9bsxfWrpWk6ic+YSVo2PCPhbYl/EV3JKPmMlenfEbVfsulGCM7m24ArGsvCr6bqDzRDY5PPFatzoEuqygy5dq6uaLsyYqyszjfhV4XaK6lvJAd7MTUXxg1Ib4rbP8WCa9h0bRU0yz2KNrYryv4keAp/EN6hRyMPk7aI1YylZk8tlZHW/DDyk0yPyyMBea6TUfEVvbSYJFctoFg3hjRNn3cLXzx8WvjSbLXI7K3uNriQBqiUI1XZjdRU43Z9g2F6l5EHQ1Pg15R8K/iJY6rp9vunG4qO9enQ6raz/6uUfnXlVqajOyN4S5lco+K7kWulOc9jXz74P0seIfHk93INyxkgV7r4zs21OykijfqK5X4eeB/wCxLl5DlmLV6FBqEDGom5JdCX4jXqaT4edB94rXK/BuFC5kPzPI2a6z4peG5tZsJIoiVYjg1m/CnwlP4dtwJSXcdWrpjKLjdktNzTO88YPE2kPnHC15d4cEBvyivtckiuy+IN2/2B4IPmlK14Zpr6/4bv5Z5YjOu4nNOEdNxyk0z26PwWuqXKSuA6jruroNegXRdBcIu3C1594E+K8eoXItpPklHVa9M1uIaxo5x82RXPO8ZJMuLUtj548DFdY8e3csp/1bYG6vVviX4ii0jw2QD0SvObTwJfaP4qluYnKwSnlVre8deEr/AMR6Z9njJXIxurV2bViIJ2ZnfBWOO7nkuydzyNxXr3jC7srmC38Pm426jfr58MC/fMcboGY+i5dRXjvgq1g+Enh671XW5T9ltuoXrK5+7Gvu1c18BvF2o/Ez9oK71XVH3XFzZERxL9yCMXFuFRPYCsJVIqvCHc9KhgalShOs9IxR9C22k3F34ks47NJLp7rxTLJ8o6KigsfoK8A+KPxpuZdPi8A+BrlpLO2glttU1a14e8cyl3jhf+GFejP/ABV6r8efiG/wv+FVxaadmLWPEd1qGm28yHmCMmHz5B7+X8gr4u+0y22m/Yo5TFB3RTgGuLMcbOlL2UD7DhPIqeL/ANrxCvFPRd2S35sNGRIlkj1C5A6ID5EXsvTcffpVIPcXr+bMSB2FRpbw2ymR/nJ6VasYDdl5pZPJtV+8/wDQV8u32P2elHkdtl2NPRNGN/MN77Yl6mvT/DPiXw14bhEUcbtdYH+kRIH+vXpXlkmrNeBYLSPyrVOgPX/gXqa6jwboDaldxgnbn+KTgAetYRbUkkemlCUNXoerte3HiWyuJrTV2Plje8MoIwmeDkehNcbflk/5aefzu3rXU6rNBoVjFpVunkYG+b1LEZ6g1w11dPKTlOP9kVtUfRk0IpXa2ICg804P1+tPRPukk8VHlh1Ib8KkjVnPfb1PesTsLUUDuvZcnrXS+D9Qn8NX8jyec1pPHsmjikKkgHII9xWXp1s7MHyV/u89R6iux07T4pniM0aYJAXbwXBGM8ZHFdFKLumjiryTi1JXRvavbabrFkbi4i+aaL5NSgGJcejgcMRjoeorAi1i48LKba6MdzbuTtvEjBjYHk/L1Bx2rbm0q30OW4tvMlaJgHEDDIyOrKegxXI+IZ5tPmkkSZ72zl4O7DV2VHb3up59CKk+VbGLrOsSNdRkxm1gkOY0k++V9fYVl61r32BjLBjypR+75zjFUtW2TSTy2+6VZcf605eMDspPb2rnY7Sa/uJLa2t5rxwGISCNncgdTgAmvOqVHc9mMYxjd9CZtQuvtsbxb2diNo7knoKv61rslvC3+k/aLqU5muFPVgMYUdlXoKoxoINMBOUnG4Dd1x3I9D2rnLxyc8/QVzptGkmmuZEFxdtczHNAzToYR1NPdKHLscqTvdlS4z1r7D/ZZnGpeALO7k+aeOSS3kLeqNx+lfIctuzpk19E/sea24TxToxc/u/KvoU9j+7f+S17OWVeWryvqfnvF+EdXCuql8Op3H7QusmPRpYoz80nyAVD8AfCa6T4cjnI2tIu41F8VPCV/wCItUtgj/IHy1en+GNHGk+GxEB8wSvsFJRVj8I+1c8J+Meof2x4tstOQ/IH5WvePAVrHZ6JFGn3dvWvAPFfgjVr/wAfw3kR22+ea+gvDEJtNFSN/lZFzSm00Eb3ZwHxRs7abUoyQGwa0tNtp7/REgjnO0gDbXn3xm1LU5L9P7OQuocbqd4N+J66OIoL2Jom4yWq4rQbkloz07wT8PYtJunuzH87E16J2AFYPhnxVb65aAxOGzW83FeTiHK9maRSB2xC1fL3xl0ptT8aaYD9wSg19PH5xt9a808b+Dxe6jHNs3MDkNVYWVm0wnG6sdP4YiXTvCgP3cJXzB46ebxJ8W9Pt4sssLEs1fQl3f3qeH/saIN2MVyHgX4bFdfk1O4XdLIfvV3qSh7zIcW1Y9c8I232fR4gRtwoFbWRuxUEKLbW4jT0qSL5jXkVWpzujaO12cx8RdQFhos7k9Eavnf4H+Hv7c8XX+ryDO+bg/Svbfi9YXWq6LLb2/3nBFZvwT8EyeHdNCyj5+pNerQahAwqJuSM7466wNJ8NvBG/wAzgJU3wF0tNP0OOQ/eIyawP2gfDepa4saWUe9hIK6/4TaPc6boYgnyzla2ck4k2fMecfH7W3vtYsNORztmmGfpXsPgO2j0HwkrjC4jFeU/GbwPfXeq2d7bJulhkD112hS6jJ4a8uUFXKAY9OKT5WrFW11PN9f1MeKPidFbjmOEgmvo+waOw8Ngfd+WvmHQfAOtWnj+4vX+W3lkzX0XfxXD6GIk+Vtn3qU+VqyFFtu582eIrM+MfjBbxkb4rXmvf/Ek0XhjwZJyFxFXn3w28BXdt4wvNTvBuaSXI+ldj8ZNMvdV0N7O0IVnGKrmVrCtuzzH4D6EdY8Q3urzpuaWUkNXS/tDa8LXSo7CI/PMwSuu+DnhJ/DuhiKRNrhRXnHx18Latrmt2ctkNypJzS5k5CSaiek/BLSY9L8P24+6wUZr09ya8/8AhpYT6bokUUuWlwK7vfzg15eLabOinexKj7ev3a57xFr0EeYvNC1b8QXUsFm/lD5sV80+Mb7xVf60fs8bNahqMLTT1YTdj3vQrOymP2mRxxyN1dJa6jFP8sf3f9mvma213xa7QWwtysWRXu/w/s7kWaSXf38fdrtnaKMkzyP9pHTH1KC3iCFv3y5r1T4XWqaX4XjfhcR034geFl1bDkbsHNVLC5utO0M2aJ0XGacZJxshtXdzw746SyeMPF2n6PEC6eaHk+gNfQXw80EaPocSBNuFFcV4U+H5uPEcmo3Kbn3feavYhGLO2ATG0VFWV4ciFBKMmzk/iBqX9n6HO5PRDXzR8BLE6/421fVG+bzLkqp9hXsHxofU9T0e7t7UDeykCuR/Z68I6h4VgRLlBvJya1opQp2CpeUkfRMaCCFQOwrx/wCJ2vTDWra2Q7VkbFeyqwmTJWvMvHnhI39/FcIvKtnNclLSbubvVHbeGNGhGgx5QMzpXzf8Y/Dw07x5pV5bALKJsHb6GvoPQ9YntdIEDpuZBjdXD6t4Yk8Q+IYricbtrZHtXSm07sxa5tEd74LZjoUe/wC9tFb0Xeqmm2QsLOOMVeRCua8WvaU20dKTSGS1HT5CDTK5GaLYdGdpqVXBaoKUPVRb2JlG5Mx2iq5NP3mo6uTsgirMN3y0J1NIc0sKmskrsciV/loiA9KRzk06KtkZtj3+7UFSSOKbwtGhIxqbjfTsg1xHxD+JFv4Ph+zW+J9SkHEf/PMeprrw+Gniqip01ds5MXi6OCourVlZI6XXfENh4ctfNvbhYMjhe5/CvK9f+Md1d74tLj8hP+erda851LUL/Xrx7u8uJJpWOfmNEWR94V+jYLIKNBKdb3pdj8azbjCvXcqeG92Pfqy3eave6lIZLm5klYn+I1VyakKcDvSKgr6WFKFNWgrI/P6uKq1pc1STb8z7XC/MKS7+WKlaVVfrVS/vFROtfz8j+q0m9iCGT96a0o5BiuW/taFJOZKn/wCEltoh98VMmmbcjfQ6qPpWdqjDynFc5cePbWFDmVVrkNf+LVhAhzOm4f3jWTmkONKTZ4j+05pSvBJIPvKc187+H9L/ALUn8s5r1v42/Em21xJYonDs1ee+DNqYkxWE20uY+ypVJ0sFI3YvB32SNJE+b1pl3axW8R4ro21iJofL+61c5rEwmNZxqJHFl2ZRobas8x8WSbp9gG3mjRU2oKta9YfarkkUmnQGEYNdM3enZH3mVYyOLrOQan/qqztPAa5jB9RV/Uz8lZsCkUqfwnvYnWZ9ReAPAWh6roiefaRPuX+Ksnxd8CYkJl0d/Lbk+W3Iry7wn8Tta8NqscE+6IH7jV6/4N+MkHiCeK0vR9nuJDsHcGrk6bXK0fNSji8NVdWLvE8a1XRbzRrgxXcLRMK5vU/vV9n+JPh5aeItFd5IhLxkGvlD4ieELjwjqpt5QWgbJjk9RXOqbpyPWoZtTxcOTaSJfCvwy1TxVYme2+Vax9Y8N6h4bvDb31u8Tdiw4Ne2/Azx3pdlYRWV3KsUoP8AFXr2veDtF8dWBEiK+4cOtdKhzq63PFq5jUw1flqR90+L4vu1VudUl0m8huY3KvEwPy16v48+Dd54Ynkks83Frnp3FePeJ4mjSQOChA+61RCPv2kj3auKpYrCuUHc+uPCOsL458ERSbw/mxYavmXxfoMnhvX72zkTbtclfoa9A/ZX8ZB4brRJ5PmXmOrX7RWieRPbahGOvySGuupHS3Y/K61aVCNSHc8y0LwxqetuDZ25df71ex+CfgyZESe9jLS55Vq6j9mbTrLUtBQnazq3NeyaxLZ6TMYkIRiK6cJQhVleR89RVSDtKV7nll14CsNLtiPKVD/tCvM/Hng94bV7iNAyD+7Xr3jBpr4B4pO9R3OmQ3ujBHTqlenVoRiuWKPpcJRjFKVjwjwZocl5FvEZ3V0hsr7SL2NADtr1HwF4OW2Vt8YVc8LXZ6p4ItrmBpNm1gPvYrjWFajdF4mpGM7I8uttSl+yL5Q+euT8T+Hr/Uszzu7Y5ArurrT4tNvNg/vcVt20UF5AY2A3GuOdNydmebKhGrqz5tubV0yjgq1cjq6iPzK+h/G3gVRFJcRJ8wFfP/ieE20koYbWBrz3HlnY+t4f/dKcOh237PS51WX/AHq+urb5beP6V8k/s6qG1CT/AHq+tof9Sn0r3tqCPksc74mT8x7daSiiuQ4tAooprOEXmgpDbiQQxkmvOfFWvne4D1veJ9fjghdAfmFeZarc7zLIT1U4rGpKysjCpJRRr+FL0y6o/uRXr1v/AKlPpXgfw8uzc6s/Ne923/Huv0qaDbQqEuaNyWiiitGtToBuKF5pGG4UmDikAfx0u4bqav36RutOwElFRbz60/kpSAVhuFR9KcT2ptABRRRQAu2lTrTaKAJAc0m8UgBptAtxTle9B+as691y0sFYyTDivPfFvxq0zRIZP9IRf+BVqouWxDairyZ6ZNeQQKTJIFrlte+IunaPE5M6/L718reOf2oJZnkjsMy9ea8V8Q/EvWvETnz7kqh6qtd1LAznrI8yrmNOCtHU+n/H37TdnYNJHby+a3otfPXjD41a14mmk2SmCI+9edvI0jl3JZjTNhr1qWEp09XqeHWxtWs9dB91eT3Mu+WR3Y/3jmi2vprV98chRh3Wo9p9aTYa7bRtY4XJs77wx8Ytb0CRMSmVB2Y17x4D/adjcxx3b+U3+0a+SwMU4Mw+7XJVw0KisdtHF1qT30P0r8MfFjTNbjj/AHsfze9dxaajBeIDFIGr8udC8Z6poLh7a5dVB6Ma9o8C/tM3Vg0cd+Sv+32ryquClHVanuUcxpz0nofdFORq8g8GfHPTNbjjBuFbPvXpum69Z6kgeOYNXnyhKLsz1oyjJXizVHapU61EO1Sp1rEomooopWFcKB1ooHWmDYpFHFH8VJg0EvXc+NP29L2NvFvha2Q/vYtLkdh6bpa+atOTEVel/tV+Jv8AhJ/jf4iKyboLCRNOh+kQwf1LV5zYriGvrMNHkpRTPksTLnqyYtxVS8bbED/CCKuT1RvRutzXScrGJV/ctZ8XzKK0QO9A0QXY+QGq6fK4q7OuYWqivWgTLUnQH1qF2zsNTAh4xUAOaBEyEbRUV/GZbZ8feHIp8fSpPvoaBu7RjufMtm+lJBIZVqPY0Uk8R+71FFo3zGgxNeH/AFFSON0NMg/1S1Njig2jsV7Y7TV1SDVGIguauJQUDuEFMtl+UmkunCqBTrcfJQPckQ7npxOKjjXDmnS/dqepa2On+HsXn+NdEQDc32qOvoOXLO5Pck14H8LlL+PdD/u+eDXvRYsN1fG5y/3y9D+i/DuP+xSfn+g3cwpMk03PvRXzx+u2IZv+Pq0/3mx+VVdDdZ9T1GX0nYfyAq1I2yeB/wC6sjn6AVV8GQeZYTyn70khJqk7EyZs3t4LG1eU/MsYyPqelYRjZH04SffaZpG+pFWbqYX+qpbj5re2/eSe7DoKZd/8hHTx7u36VI4rqaDFe/3fSortI0tZSiBcofuinXCA4+lQX2RYSjPagoydKi3XSggN14rbbia2/veaMfkaydJObz6A1rspa5th9794T+QNKOquDasXCSO9ETsTSMNxxUyIo6VqjBnmXx7cj+wE/wCmLn8zXjMmftAPtXr3x3kJ1XSo8/dtfu/U15Hc/wCsFfcZamqMT+X+NJJ5rP0X5FlGytMkXvSQ/MlSMNwr2T88aIV+7WbrUjQ+QU7PmtFuKqaxEJoQn8VBmyFnC30EifdkGPxq/wD8tBWRZEXNiYiT5sRyv4VrQnzESTjmk7dQROhG3BFG1mJ2YVaSpazNiFn5waMje9OPRqhVtqk5oAjuaq596lmclzUDn5a0Rk2yYuNtR7uCKTllFKqktimTcoXwNSaJKFudhp9+mxSDVWyfy76M0GVj6O/ZA8cjwR8YbfTLlgthr8JsWLdBJ96M1+gGAOor8mUv5LB4L2BzFPaSLPG68EMp3Cv1b0bVF1zRtO1Nfu31rFdf99oGrysWmmpHv4KV4uDLe4UwkMegp7daRVrznKR6nKh8eEHSklcmhvlFRk5qOdjUUAAXoAtSqFlPIFRL1qWPrRGcm7ClFIlUAUu6koq9WZjTgnBG6nCJBggDdRj2pQvzVak7WAcGwaV3D8EUlQZ2tyai7Q4pMnTCdqGBNMB3VYT+laKVwkrHOapepFPs2VraTLHPAHCfNUd5o6XMu84q5Z2y2sOwV0Sq+7ZGZYqI2kcp+cVLSrXPGTiwOO+JbC18Nz+X8vyGvy3+IWqXEnjLUyXP+uOK/Ub4q/8AIuzf7pr8rviDx4v1P/rq1duGleZ52N0gmaPhv4reIPC+BaXbbB/C1eo+Hf2stZsCgu4zLjupr59pxytd06MZHlQxFSGzPtTw9+1/pt4qC8cxf71eo+G/2kdBulQC7ib8RX5t/e6VKlzJb42SOrf7JrB4bRWZ2rHz3kj9XbL4paLrCDMsbfjWxF4n0oWzmKRBX5Sad431zSz+41CZV9M11ulfH3xRp8RjkufNU1Co1Ivujqjj4Ne8j7vvPE8F5re0To6bsHmu2Om6TeaYTwz7elfmxB8cdZh1IXHmHrnGa9L0H9rC5hWOKVDXSosccZTlvofQK+CHHjAXtuhSMGvedEt2hsER/SvmzwF+0BpWqbJbm7iT2YivYtL+MGj6jsSK4iZj/tVxYmdtGd1LllrFnctptu5LlRu+lLLaQugj8use28bafN1lC1h/FX4jQ+DPhvrut2cqtfwwCG07/v5TsQ/hnfXlqtK1z0KNKVSaglq9D5x/al8ew6z42i8NadcLJpOiAidojkSXjff+uwfJTP2RL2Oz+Ndm8ssdvALG4eWZzhI1QxyMzH0UJmvDYXY53ku5Ylnbkknua29BluYZ7k28rwLLA8EvlnBeJxh1+jDg1x/WOSoqj6H63hsoVTCPCp7qx3fxy+LMvxL8XSXSPt0OxeaLSoMf8s2k3NK3vIefYV5TG011KZGJ2Cr15ayXVzgj8KekCCUQg7EX7zVy1K/tZOct2fTYXL1g6UKUNIx/EW1tjclpJ38uCMZd2/kKa9y+oyKiq0Vun+rj9Pc1DPcfb28tBstYj8o/vH1NXtOhZ5AiIWY1g/dWu53U5OrPljt+Zp6ZbAMBXsng+zGm6TcXBiZpSojGzo+T0zXOeC/AmwRXt9u8p242jITHrmuu1vXdPt4kt7Cf7mUMcGWkP1HQD3rOnD7cj15X5VCJgandOJQXfdP69TkVkOhT7/y8Z/OrZ1uCzmlKWfmysuyNGGQh9SeMmsO4uZTN+8i3v3DTAVnJ3Z2QhZFsPvlC1radGJMFRuxjIzWHbNcxPvfT9+B/C9dLpGqxBHinsZbXuauKTeoTTUbo37O3fYhf5WBOFrqPDthAluxuWl55LMQsYU8gDPTPrWHa3lgxiggkCznhvMyUcnp1x1rZ1W+tILZIxIiKY23xrlyCOnsAOgruhFLVHi1XKT5V1MPXtQNy2xZ45UHyLtZV46cH0rnor9ZiUmeRVAK5kO7j69a2Z7Jrt3Nv92QkAuAT0z2rEk8KXKO8hk+Yf3v54rCfM3odtNQjGxka7YJBGJ4pA+T0U+/WrPgHX7bw1rMlxPfnRzK6NHepG0pjZA5HCnNTw6FqjXD24McqFwDv6HPT3Fcx4j0qTTNRuLWQxC4LYCRkny/7xz6jpXOuaL5l0NKtKnXg6UtUxvjrWbfUr+4vLSExWszfuvNn86TgAHLdyTuNccFErA1r3MEWQEC7YwU8xu9aunafoGmQpPql/K9x1+zpCR+tZP35XNqdGNGEaa2Rzaw7hS/ZiWxWvd6np8kuLaM7OzdzVjQNGm1zUIooYmlZjhQgySazs72Rq+VK72E0Lw22qHynym8fuzjOSTivWfhF4M1D4Y/E7Q9UuTHJp1+JLCWVGyuJR8p/BwtNE+mfDi3jgTbfavs+Yo4ZbcnnHoWFO8K/EK517Xo7PU5d0F0wSI9PKbOVxXq0oxptSb948LH03jaEqaj7rT3Pp2bSoXl3On7wVYVFVNmPlxWd4c1j+2tIjnf/AI+IyYZx6OP8RWlXr+1k9UfzhjMM8NWlSlujObQbZ5TIUFUPFd5/ZemnyhtroQKp6xpialbGMit6dZqVpHntJnnPhK2tvEdxJ9oQJyfvVnfFHwFpzaZJ5QDPjhl612Vr4bbTZTsj61Zk0R71cPHuWvS9ou5k9rNHnPwM0y/0uDy7nPB43V7kfurWRo+hR6YmQArVqVw4iSlsaQVkPqKe2S5XDrUi9KWuWLaKZmnQ4natC2s0tV2oBT88UAnNaOpJ6NiFl+Y06LCrS8Um4ZxWD0ZSK99YR3gw4FTW1rHZoAg6Cn07durZVGkS0Z99o8F837wCp7Cwjsh+7FWNtL90VHtZdylaxQ1HR4b/AO+BUdrpNtaLs2VpAZprp8tJ1ZgrGZ/YVuJvN2CrzW6SQ+Xj5cU45WkqXVnc0suxFZ6ZDaHMY+alvNPivG+epQ+2pKPbS7isrkVtbrbLhBVW60a3u5N7j5q0MGk6Ue1kOyIbazitExGNtTdaKKxlKUndhyjJrZLhCHrPj8K2O4/ux+VadSIQK1jVlFaENK5k/wDCMWaODsCsK1rSKOCPbGNq0wnNKrGqdSUtxNKxJNClwmCKof2JEa0FbNLWkasloRZEMFnHaJiNAtSmMSqRS0UnNt3E46GXc+HLe4fLjc1Jb+Hre0OYwFrVorRVJC9SsECLgVFJZpcoQ4FWm603pWN2pXNLqxnroqKODTo7CK0OR8zVdJzUT/MauVaTVgjFXGjLtVjpUcPVqdIflrBLQtvoNVNxpHip0f8AFTyM1PKg5irRT5Fw1MqErMtO4jUlK1JVSGFPQfLTKl+7SitSJMb1NSJ8i5ao161I33RWhmxj9aawOKfVHWdXttD02e+vJBFBEMn39q1pwlUajHdmFWpGlFzlstzm/H/jmHwXphJxLfzAiGL+pr51vL+fUL+W7vPMllkbJkbmr3iXX7jxfr89/ck7GOI07Io6Co4QGGBX61lGWQwVFTkvfe5+BcRZ3PMK7p037kdF5+YttJFIn7s7qsdRVSbTd58yA7JcfgadY3nmsY5U2Sp95Gr6GSv7yPh1Jp2kWcGGlQBog6HctObEnFU1lNtcbSf3Uhw3sT0P41zNaHRG3U+p9S8ZR20xHmVx/iv4jw2UH+sG41wc3iQaqTKklefeNtVeViBJ8xNfgMadk7n9y4HJvaVFCR11/wDF3AkdJC1cFr3xyvImKRvXL3MNw1u/VsiuTm0Sa4eSQiuKaZ9o8hw9GnzM0PEfxv1VlfEpSvMte+KmrX7nM7c+9S+J7VoZSAK4u6sX35Ir0cLSp8t5I+Bx8YU6rhE6TR9RutXuQZZC7GvUfD4ksbTpXMfC3wfJqKmcpXq/9hLawCNx81cmMSTstjHEVZLC8iOebWAr7Xps18ssJYHtUeraattMQDVPZtQD1rzEle54WCppSdzO+9Mc9zUptA3SopgVmq3atlc1vPWJ7mX4ueEr8yMHVoiOKootdFqVr5wzWFJGY3xVU2uWx+h4TMI4x+ZJbLW9oFyLPV7Oc/djlUmsSDtV6H5WzWUz6KEPaR5Wfeng7V4NS0CB4yHglQfga8z+LHgODxDp9zblMOAXif0NYH7PXjRpbaXSbmT5kO6OvadZtoZ7bn74FdsJKpE/McZTnl+Ldu58AXltPpV7LC+UnibB216J8P8A42ap4WKW9yTdWuf4jyBUXxv8Prp3iEXsSBYp+Dt9RXm9ueay2Z9nTjSxtBOpG9z6lt/idpficIglXcesb1xXxI8Eadr9lI8ahJ8cOteQ28jR4cEqwNa8XxFu9OZI7yQzxZAJbqK0p1OaVpanm4zLnhKDqU3p2Kfw30rUPAvj7T5JQVt5H2F+2DXvvxm04at4OuCBucKHFc9pUmm67YW06eW6kg7q9Nl0Ua9aizwWiKV1zi2fmU8R7WTjPocB+y7YahYGcSArAxyK9J+KVlqcj28kH3Qa7TwL4MtvD1hGwTbgVd8WrbvbDzBurqo0JWV2KnDmkkjzTQIZLqMC4B4xXYW3h6KWNBkbaxtNeNHLg7UBrUtvEkW/YCOuK9Vvkie7KFSEbROh0/RobNRzR4j1VbDTZDkbQKw5tfYNxmqGo3A1O2aN3+Ug1i6jkrI86pQqS95s8g1LxgL7W5Iv4kbrW5pniFYHTew+tct4q8DX9vfyXluh2E1hRC5D8k71PSvDlUlTbUiYy9mrM92aaLVtMOMdK+YPi1pA07U5yB8pzX0D4CS4fTsXJKqe1ZHjPwdYa1fiOSAS5rnac2mj08FjPq8uboeXfs4Lm7lP+1X1nF/qh9BXEfDf4QWfhuHz44hExOdtd7ND9nYJ7V7DlekkeLXqqrWlJdSOiimsDXOzLoOrF8S6wmm2bkuFYVqyTrDGXNeT/EnXvMR4ozuY1nJ2REnyxuzmbzXptY1KRMnYDVXxHc+VZ5T5flIpfDtmURJMbmPWqHiokIUd+9cUm7XZ5k5Pluy58JY3l1WRz619F267YgK8P+D8Mb4fHevck+7W1BWR24ZWpodRRRXQzq3Ciiilay0GFIcLTXPamq1O10BIMFaWoqKdhMc3zNim0UUWQMKKKKVhhSr8vJ+7WLrXie00dD5jDivH/Hn7Qmn6IkiC4H0U1tGm5OyM5zjTV5M9r1HX7PT0JklCsK8j+IXx403QYJP9ITj+Fa+ZfGv7R2p6y8kdkSiH+KvINU1281a4825neVv96vQpYKT1noePWzGMdKaueweNf2i9T1l3jsiUQ968l1fxJf6tKZLm4aVj71m+bTXIavWhRhDZHg1K9Sq7yYmTT4qi3U9W21qYLe4+ikBzUypuoGMClqTYKnwKMCgViHbSYNT4FFAyvSk5qV0qGgDQ03W7zS3D207RN/smvVPBP7QuqaE6R3ZMqD+KvG6KynShP4kbU606TvFn3z8Ov2h9P15I0edNx6rXtej+JLLVY0eOQbjX5S2GpXGmyiS3leJx/Epr2z4UfGvWLa9S2nMk6gV4uJwipx547HvYbHOpJU57n6Dg5pa858BeM7rVoYi8ZVW/vV6KrZFeSmpao9tppi06m0v8NVYkSq+panFoWm32p3BCwWMEl1J9EUtVn+KvLv2nfEw8MfA/xPIDtlvo006L6ytg/oGrWnDnkkZ1JckHLsfnbrWqy69rNzqM/wDr7ud7iX6uxY1Zt/8AUj3NZafNKa04P9UBX10VaKR8bzOTbCSqlyuYXHtVuSq03SgGQQfdT6VoIeKzo12rir0PSgES1nbSCa0ap3AAlJoBjovmiYVCOJufumpIfvGoZm2S0EklTA4qMsDzUo5WgpGbfphvMxtbpVG2/wBcv0Na2pQmS3fH3u1ZCNtcGgxlZM27XmOp6rWDg2wP8WTVn71BrHYqp/rcVdPy4qpH/rKuOwH3qCirMczfSrKfcqrF80n1NW1G0UO4LQSNuTRcN9wetEX+semysDOgrN3NItM7r4SQmXx9pHszH8lNe4StXjHwZTzPHtlxuCxSPj6Ka9j5fFfGZu069vI/pXw+hy5fKXdsTn3pzMKb0NFeCfqhGvN2g9Izn8TWZZWd7pZvUgAWCQny9x9TxWkM/bH/AOua/qTTpW+SgVru5X022Fjb4PzSscyNTbhx/aum+wk/lU454qtNkaxZcfLsegZpyjdVTUj/AKFIM1O+VNVNVH+gv7EUN2QFLR/+Px/901sL/wAf9snux/SszREG+R/bFaK/8hG2+jmlHYTVy6fvVMn3MVDxn5ql3DbWyZizyH46Tb/F9vGP+WdnGP0ry66/1gr0T40yFvH92hO7y4o0H4LXnd996Nq+8y/ShE/lDiuftM0qN97fgh9t92pqgtec1ZUGvR5j4+xXnQ9arXOTWiyb1qlcoQKu5k4mNEDZ3+R9x+ta1uwDun8J5FUZk+YVNC5wn95aTSZCNJSKNxqstyd3NTfw7qzN0xsh+WopTt4FNnnWLFRIzFPMPfpVJXE2EnWqckuZUQVYc96qabCbq+JOdoNWYs0beAv1+7UlvHiVt/3u1W1h2LgUlwPnDgfN3ouWotbmZrCYTPtWRuMTiQdq3Nbx9nrBZu1BzvRnSg+dbfVa/SX9mvXT4g+BPgu4Zt8sVl9lc+8TFK/MywuC9qB6V93fsLeIxqfws1XR3UiTS9TZl/3JhvrjxcbwuergZe/Y+kqToKF6UN0rw3se8NPem7adS7HbohasmjRIjqZPvCmbD3BWpI0Iq4qzMpPSxIO1O20i9adWpi2CrSlStIvymlc5WgExrdKbj2p9FJlp2GDtU46UxUp69KlKwSdySiiirMwooooGkcV8VG/4p6fP9w1+WfxCO7xhqbf9NWr9RvivLt8OT/7hr8tPHTb/ABZqf/XZq7cI17RnnY9WpowqdsNOijJPSrAhr2DwiFUp6x+tTtFRQPSxBspnk1ZwKWgRVeAio2iKVfbrVdqAIop5YfuO612/w58SajHrGwXkuzYeN9cUyitfwZP9n1jP+yRXLiYqVOSO/BTtVj6nrPir4u6/4eS3+z3ZZS38VNg+Mut+P9Jl0a9I+zKyXB29yOBXnXju7+0CDDd66nwBoZtdLEzD99c4/BewrxaihRw92tWfoOS4epjM0io/DHVmqli0QBIO49F9av8AmvpUH+3jkV2en26aJbGWWOGdlicOkg6Ajj8d9cTrlwXB3cuTn86+a5vaOzP6BVBYeLkivYX8zuZBhnJ/iqvfXJuJ/s0Lbu8rrU0cLwR+VGR5hGWf+5UumafFBkfiT3Jrb3YXkzin7aqo00/ViWVmXIAG1RXX6DPbaO3nuvmsOiYzk1jREJ0G2rUTqzgGuKU23c93DUI0krHQ3Gsav4hIiluHgsx/y7xfKPxArp7PTYLTTfs6SXG7ZxDZkqT7MRzXL6VqN1avKNOtDeXGCiuozGPXNbltoHjTWYkjST+zreVefIHlgj3arpqT13OqbUdIuw1PDafZzIbdN5BwrOX2fX3rGnnsoG8uQwqwH8KDH5k10dt8G5cE3GvQReqNPnPr0q7bfA4zqht7uKfIYl96gDHqDyKt05vZE+3hHVyOGXXLONiqmNVz/CD/ACUVbt/EMQYOmqQ2rKeN0Mh/xFdVJ8Io4mIFxE0o6CORW346/iPSs258AWtqdjmRsjnoKj2c0Wq0JdTpPB8/9rASLf2urSqhYxQf6wfUHGK6a60GK/hzFIq3gwfLRxgkj0rxPW9BWxwICVckBZI2xTrLXdW8N3n7qX7bBtHyXWXGPTrkVvGsoqzRjUoyk+ZM9Numl0tp0lN9EjIN0NtZSEHHQ7qZJr2nRwpEHv8AewHzSxsPMY+m72FclpHxFihWRL17m1dT+7+zfMgPXvWxe+MJLnS5Bp2oK1xOg4aTnI/kxp+0T2J5JbNEPi+/t7W0kspXuFuvlfy/M/1Y6Ev059K44uGc3E9uJSVAVGJwFHAHFaWj+HLnVpjLcMduPNZpH+eRvXnsKj1e2d7hIoPlyAnzdq5ZuUtTsppRVkYtvczXdyPL2xYPCRRgAV3mg+A4rxEF7ZPdeZnDOfXvmq1noEGhCKO5j36jJh1fO3YpHU4rW1LV5tQhCXF60axosaoi4QD6VpTglqzOrNvSBXvPhlaTa29nY2dxbvHgybn3x/UE8gfWulRtO+H+jSR6Y8Vxq0sZQ3KHPlEjnGa4uewFxEhkv7zzd3WN+g+tZG54ZhHczyctiOeTAR/TPoarnjHVR1MHB1FyyloS3jSXdy8jy7nYklm55NUhNJZzJJ5m1oyCCtarrFDbgmQ+ac5j2EYA6HPfNUJNtypIQcj7q1Db6nQtrdD6u+F/iOPUJ4SsgaLVYQQnYToMkCvRq+YPhFq1zD4euII3Kz6fOt1D36c19OW95FqVtb3lv/x73MSzxf7rDNezRnzwTPwvi3BexrqtHZ6D6KKK2PzxICeaRWxQRRtoux2H7t1DdKbRWibYbBT6b0NKvSncGDdKdGppu2nZ+XFSlfcY9jtFC/NzTFGTUlDsK4U3fzTqMCo2GO6Uxn5prvTN1K4JE6HcBTqijbtUtCJaaYhGaYYqkooaGm0Q7DSoG3VN5VORKlR1uDmthoGaSpduKMCqsSpalc5WipmSosGk0ap6gvWny8ClQUxvmqdloGjY2il2n0oXrSTd7DdrWJIvu1I3WkorRGTCimucVHvNMLNk1M82ofO+tJ5lPmG46akxOaa3Smg7qKLtk2sIx2iouS1SOe1CUJJsseuMUyVqdUbdactEKNrj7epKgXrU47UJXJnpsRTAk1DVpxuqrSlEqm+409aKKKzNboVae3SkQfLSN9+qRk9WPTApXbIoTpTX61ViRENfPvxj8cTa3rR0u3O2ztHx8v8Ay0cdSa9X+JHitfCPhi4nR9t7MPLt19z3/CvmiLfeXLzyEsxJJLepr7rh7LueTrzWi2Py/jDNvYUlhaTtKW/oWbQYUAiryRI/T5aZCCFqdYlfqK/RGz8YVxgleNsODt7tTbm3S5xImFlToasMpiXpuWoXQp88R3L3WkpWBxfUbbzFv6im3wXZz9w/IfoaHIP70f8AAlpeJopIyeqmoYR091mNo+oz6dabJSa5i91sXut7HfcoNdJeIiW5yR0rzXUnWHUXkjPzZr+eZVtLI/0awGMpTrNS3PUfskE9tlPSsa9hgs7aTpyKpaP4jb7JsL9qgv53viMfKorXmi43Ppqnvq19DkNW0JdRm8zZWJH4Bnv75AIyI816fp9gJHG4V0OjWUMUpJA4qIOSdj8zzDBqvirQ0KXhLTrfw1p+wqEwvNW7jUIbl8jDVl+Obl7ZU8v7r1l6QS8HX5sVliJpLkZ31sDCnhr1NiXVkFyx2DdWRPpc20HYVWtVLdhchydy5rpI/La35A6V5jdj43EU6WGXPTPP7jRP3ZfmqMUXkOErtNUnjUFMCuSu23TbwNqiqUrqxjCcKkeZble4cBDWBdfeP1rUuGLS/U1UmtvStY2R9DlVeGGrWn1K8NX4xVRYzE2MVcT5VWs6h+r4aSkk0dR8P72Ww8V2EkblcyAH6V9cTyzXVtAY/mZlAr438MzfZtcspPSUV9TaN4kVUgid+VYferTDvdHxvElJuUZRR5p8c9BJ8MzyyKd8LA186Q/K9fcHxc8L/wDCV+E70W2DM8R218X3nh/UNHnMd5aSwMhwdw4repHldzLJsVGUHBvVCL90Vh+IfutW6v8Aq6taP4OuPE915caF6zpSSlc+hzOX+zOKMLwd4wutEuY4Hdvs5PT0r7P+C2vR65p0UhfrXznqPwQuLKESeUd3+7Xo3wYlufCs/wBmuPkXdxur1I1rySaPxypgZxbqs+p7mRY4Qg7CuS8Ryb4jz0FasepR3kCEP1FYHiDHkvzu4r6CME1dHRg4Jysznbm2J01zH95+m2uU8GW1/Jq86XLnaGOK6Gyv3KmIj5Uq/pNjsuTJ/ETWXs3Jn0D9yMkzo00QTID7YrC1XTpbBg38Oa7Kxm8pMOazvEk8VygQYbNWqSW540KslPlexiXtxa3WlYkULgV5lZ6Ctxqskvl7kDHtXpdt4ee8hOD8ua0bPw2sPBjCiuKrhVMdWlTSb6nnt/4gTw3aHeNq9BWX4S1q613VJdQ37IFOBXQfEPwd9stxsTdk8KtU7Dw+nhvw8IzncFya8JwlGrZ7Hlp68p3um+NEjRICQ0p/hrWkmM53mvA/hnq7674huZznYjlF/A17yvSvUdnBNGMockhaZJxzT6xvEeqDTbbdkbqxYjN8Va4ltbSIDyK8hu5m1W+ikf5lJNaXiTW21G6dQ+5SKh0q2P2ccfMGrmk+Z2Rx1JqbsieKFrKzdR8uK8+8TXT3dyUiy5ya9F1hPkLSP1HRa4uaAPL+7j281zVE9kclWLcbI734N6fJbWyGQ7s17On3a86+G1ukVrGoYM3evRC3UV1UlaJ6dJcsEkPppfa1NXrTiQD0rY11FU7hS03dxmlz8uaB3AjNRkbacX3Cm0DCiiigTYUUUUCuFNcF0Ip1FAXPAfjl4Z13V7Z00ucxPXx94r8E+IdIuGfUIpZ+fv8AWv03ubOG5GJIw1cp4h+G+m63E++BGz/eFddGu6L0ODE4VYjW+p+YpBXqNtQ19seM/wBmPTr/AM2SC3CP13KK8F8afs+6xoBeS0BlQfw4r16WMhU0eh4VbAVaa01PImqMnbVvUdNudLl8u4geJv8AaFUgM13XT2PMeg6nopJpB96rCrgUEhtqVFNAGKkqrDuIBilooosFxCM02n0UMeow/dqB/u1ZIzTPJaZgiDcx6KtS9FcdioDViC3kuZRHGhdz0Va9D8E/BHVvE8kcsiGKA9FxX0z8Ov2c7DSEjkktwzf3mXJrhq4yFPRas9ChgqlbXZHzV4M+B+s+JJEaWN4IjX058K/2crPw+yXDxBpf7zV7Vofg+x0dAEiTgeldENsQAQBa8LE42c4tvY+iw2Bp0mnuzO0nwra6UieWvStvoKijclqmrkoSU4XR6M01KzCgdaKB1rayMR1fMf7eGr+R4O8J6cH/AOPm/mnZfXYgA/nX04elfHn7e07Nr/gq3z8q2NzJj6ygV14Vc1ZHFjJctGR8pIpbJ960bQ7s1RReBU8MvltX0p8kmTu3NQO2eKlPr61C3zE0FDCpXFTxfdqL/lmQaWNug96Bou1WuFHX1NTq2ajlXOaBsghPNRXY+epYlw9JdruTNBI2I7kFWU+7VKHuKswng0DQ+QZWufv4vs8x/u9RXQt0rL1WHfGH9DQRONyfSmzafjV1elZ+j/8AHsf96r9BcdivB/rasyErG9VoWxKKlnbgCgoS2SrDZU1HH90U8feodwAfeeo2/wBalHSV6ZI/75KTu0NaM9N+Cuf+E0Q/3bSY/wDjtewHsa8i+BwH/CVXD5Hy2Mp/PAr1pmJavhs0/j/I/qDgONssi+7Y6lbrTeCB/epa8Q/TCFW23Nx7KgpZB81MiH768bHVh+gp7/KpoAZVck/2vZ+yPU6tUEkmNetgO0JP5mgDQfk8nbVPVPls39yKtXL5YHFUtWObP6sKHsA/R0IsyfVqmz/xNLcZ/geotM/48oqcxH9r2/8AumhbAadLuyKag5xT4U8x0H+0KqO6OaXws8M+LTtN8QtX9pAPyUVyF1pV5Jbx3EdldPBk/vVgcocejAYrqviKRP481lx90XLj8q/Yz9hHNt+yD8O/4l+yT8fW6lr7qhUVGhG/Y/kriG08xqyX81j8Q4dltnzHEX++Qv8AOrC3Nt/z8w/9/lr+hubT9KvwftOl2U3/AF1tkf8AmKy5/Afgy8BS48LaDcZ6h9Lgb/2Sj6/T3bPnOWXY/n7Uxvykkbf7rg1FPEGHHzV+9ep/s/8Awl1z/j9+G/hG4/3tGt/6LWNN+yj8DbkYk+FvhBv93S4lrSONp9WLlfY/ByazfsKbBAyt0r90bv8AYj+AN1/rPhb4dX/rkjp/JxWXdf8ABPn9nm//AOadWtv/ALVrf3cX8pa0+u0+jMlDuj8PNSVokQipYrzFpvkzwK/aG7/4Jofs9Xjf8itqMH/XLXbr+shrMm/4JdfAOVCkeneIbb/rnrTn+dUsTT7icZdEfi9D5mpXijlVJzity4TywExt4r9a7j/gkv8ABstvs9Z8YWJ/2b+CT/0KGs64/wCCSfw1mH7vxp4uT/eNo3/tGmsTBbD5b7n5JXrmKPHrV3Q7Qxw5I+Y81+o15/wR68FXP3PiH4gj/wCu1nbSVVP/AASF0iMYt/ilfr/100WL+koq3iIrdhGKb1PzY20xo/Wv0Yn/AOCRlzz9n+KcDf8AXXQm/pPWRP8A8EjfEu7938S9Hb/e0if+ktR7ePc006n5066CbbI7GueLtX6P33/BIbxzdRkR+P8Aw4/s1lcpXKX/APwR7+LEP/Hr4s8H3f8AvTXUX/tGt414W1Zyzhd3R8M6W5EhB9K+sv2BtVMPjXxbpn8NzpsVwB7xyY/rXUR/8EkPjTaPvGr+DJT6f2jcD+cFemfs8f8ABPj4w/CH4mrruqHw1Npr2U1rMtnqbNJ83ThohWVacZwaR0YZeyqKUmeyoeOhbA+761s6J4bn1mziuUnt0ilAYdS+D+QrfX4LeMom/wCPC0/4DeLWroHw58V+H/Mhk0oNaklx5VwjFSe2M9K+dqOpFXSPq8NWwzdps5K+8EX0VzGLe9j8oZ8z9wGPt1qez8C2/mxyXsk95LnjzTiMfRRgV3z2GowxbWsrpCOxgY/yFSR6dql2mI9LuH/7Z7f/AELFck5Sntc9SNShBXTRwl/4GiQu9g7xNnmFuUNc/f2c2muY7iMp6Hsa9c07wz4gkQyXWiywsXOE86PhSeAcNV+68BX9/DJFLp6Mp7SSKadOVaGyucleeGqfaR4S74pu816bd/AvV5CTbCK3Xskk4IqinwG8Wv8A9Axf9r7S3/xNdsHOavax5znRh9pM4HzTT0cNXosPwA8TOR5l5pcX/bR2/wDZasJ+zzq//LTWbJP92CQ/1FWlK5l7al3PNt42gUbq9Xt/2eZwB53iBffyrM/1evOPE2hjw34hvtMFwbkWsmzzmG0t8oPQfWq1FGcJOyKSndxT6iB20O9HQq1yWnA5qBH+aneb7Gi4+UkbrUe+mE4ptQ5FqJy3xB0t9X0eeIdwa/PH4v8Awf1Hw7rt3fv80EjFwMV+mM0QdDn5hXyz+1Fq1jZ6bOMDeQcVrQnKFRNEYilGpSd+h8SRw7BzTqceWJ9aRulfSHyTsthKKKQ9KCBtFOwKbQAUxgFp9M+7QBHtq3o2Ibsv7VUZsVLpKtNdnHYVFT4GduE/jR9Tfis217V7eDtnLH0Ar1jR4lhhBA27cY9q4nwdpjJ5t24+ZiI1r0iw02W5S0t4I/NnnYJGq9SScV8VmFZyapx6H9I8J5aqFN15rWX5C6nd74sHO44/IVzc3zz71G58/Kta2rSBZpBnpwPwqkV8vAI/ev0XuAa8mnpqfoGIfN7qK6Q7Bj7xzkv6mpok5PNbVn4N1i5i8z7FJbq4JDXPycYznB7Y71a03wXd63CZbeMQadDjzr+7fZED6Z/oKt3ZhTp2VzCjuAX8uJXlY8AKK7nw14YV0juLyP7Y55W2T/Vp/vmq6aloPhKGP7LGNW1Hgs86Yij9lA61j674/wBU15dl1eOYh92GP5Yx9AKVkjtV+rPVRf6fYFDPqcMTRghLaxx+7HuRgU1/FuiTTAXpnfbh8tJ2+mK8MbVJX70zzJ355201OSBKDfVns1z408PQjMcdy7dwzjH4Hk1LpvjbRbqcJcBol6b9534ryC3027uWX5HbPRlFdBpPg3ULl0xbytnn5UP51TqT6Fxpxe56vaa8HkMUECz72+8yASJjkMprVtwmpRzywJuuoxz1IcE+/euV0KwOlWm+4O66VcDnj6Grtnqk+kCORJDBLK2I0zgEngc9q2hN294ynTX2CFJbS/vp0vIiqQkiOaIclj1J7Y7VUvNBiv3kIijiRiMOowSAO4rsJJorqyFtBHE88pAYrGpcA8s2QeTUd/ZQPKS8UNvAF2KkvUKOR9KPZqRKqtOx53e+Do3UmSSNF5+WMYyfpXIz2RgMmDu2Nj8RXqc5KfaPLj81dm/rkDuT7cVy+q2HnvFgMy9y3QE84Nc1SNtjtg77lfSfE721t9nuYzcW5BO/GJIyTklyPvCuotNOgVJLg+VdRHBj981wtxpcjnIP+rJb5aseH/ED6Xcy2EkhWKbCjsOT0qIya0ZU49YnRfb1u9QnJwsuAFFR3mo2GmX6DUTLdXUqify4CEG0+rc8mtCy06wvSQZfNljHzvFHnHqM+teeeI79b7xPcsEMUUaLCEbsAMVcm1G5iuVuyPVdHg0jxHEgsJHsrrgFJyNj596TWfB1y9uyfZ/tSAdYsSD8ducV5IdTeyh/dSFKm03xhf6dIskF3InOflciiNRNe8hOm+b3ZHVfZpdKUx3AklslGNn/AC0iz3HqB6V0Xh/w1p2JL29eSWzWNZo/IYfvCT09qyNK8e6fr6R2erRmCTJ/02DG4Z9R3rf0qNfCtwllcymXw5fuJ4LiPu4H3c9ga1iovVEVJSty9Tv/AArpVjp8yXum5SCUGGVZcd69c8B3Pm+HjZ7NrWFw9v8A8BPzrj25avENL8YRX6/ZoIwmB06gkV6z8PbsHUb2IfcubWOcepKHaT+T16NJq/un59xJh5VcLKUlqtfuO0JoWlpN1dJ+Ji0UK1FAlcKKKG+YU7tB6ifeFOBxSBcCihNoY4nFC9KRetOq1fqTqFFFFKV7giRPu02U7abTepqGy0hKKKKgtKw8N3qYNkCq461J5tUiZJtk1FReZTQfmJouTylpTu4pw6VAh3c06mQ4q5LTWbbQrbqdQRaw3zfamgZpKVDtpM0QE5pwTFRq241NQkGoU0p6U6ina4uaxFSk5pCNtQ+Z7UbFJcxJM/zVDQ75amt1pM0SSHUUynxrlqEEiRRtFKelFNkOFpmVtRv3jUoGagV6mDZFVEbHN0qN1p1I/wB2nLYSIx96p16VXzzU4OKSFLYdVVvvGrBOaib7xq2rkq6ZHgUVJjAzUdQ4o0uxy9KTvSUoGaViSb7oqH7z/wB1akY4jrh/ip4kfw34TneI7bi6PkR+wI5NduHovEVI0o7s5cTXhhqM6stoq5458VPFp8V+JpvIO6ztswRL9Op/GucsYtiiqltEZpC1bFum0gV+y4ahHC0Y04bI/mbMsXPH4mdWW7ZPCgFTKlMRDUtbNnnRSDpUMibeY/l5qflailUN0qL2NGkyhJgn+6392q1vc7t6fxKasXq7cEn6NWE9/wDZrhycKxHP1FbQ95WOeT5dSDU9B1C7jxA5riNW8G61akySJuX/AGa990i4tHdcx1sX+lWWpWmEQdPu1/LbzCgj+4oqupcyPlm03QOEJO7+7XU2GWhyTuwK1/G3gY2VzJPEnfJrkl1mOyzFIdrCuvD4qNXWJ9Rh82dGny1Tp7K7AmwflxS3N9JZzeYHO2qPhzGpv5g+arviGEQ22R94V6aneN2dGGrwxFXnSMrX9ejv4cEjcKXQpVkiwK427c+e1bHh65ePiuKpNzdz1syilhGkdPICrVDdXklvb8HbTJLw96qy3CycP92uZJyZ+UY28qfKc/qWvTed3qeCZbiEH1pmq2UJJIpmmhYvk9OlbTilG6OTLouMrSK1z+7c/WnW+Ho1cHdUdhDPMwEUZZjRFNxPUcXKpoSXFsXPAqaHTbl+kTNXceE/h5d6jtecFc84xXrGlfDSOKIfu92B6UKnKeh9nl+b+wXJJbHzk9vPpzpIUKspBr37w88PiTQLe4i+8U59jT/FHw9guNNlAg2/LXnPwy8TyeEPET6JenbbysdjNVxp+ylZ7M6sxxKx1DnhvE9m8I+OvIL6RqJKXERxubuOxpvjbQ7DWoHk2RupHtVDxv4UGp6cL+0Oy6iUlWXuK8q0/wAdzQzG2eRllBwUY1vCpZ8kj4ihGc6jlS0a3MbxD8PzDJI9l93J+Rq7/wCBOjiK9aO4TawNVX1WG7G/G1iOfQ10nw6u4Y77zMhXBpypxj78TsxOaVpr2Ez2nVdBtpo4/kTbXA+KtDgs3R4ECsa6u58Qr5P3/wDgNYV9G+rYI+7mlCbm7HjupLls2S6B9ojsBntUl3K9wjirenkW1uYyKq3l2kc2z+I19JSlyxVzroLkV0jGhubazmxKR15rfs9SszzGRtxXmvj/AE2/ZllsyW55WtfwjpuoPYx+f8vFH1mSdkjonGUoczZqeLvHg0q3OysTw14xk1nBYHbUvirwK+qx5cll61jabpp0aQRoNrCsvbVHK4UaMZ7Hr+iaghT71aE2swodnG41xGj3MixgSfeq5p8bX+rd9orSdVpGGIpKOrOmnSKSPzZQOBXk3xX8VQWFhPbxOPPlXAVa7Xx1rA0e1EYPztwK8K8X2El0kl3Plpa+axWISly9T0cjwFLFVuaoavwWkht8pgb91e+wyrKoIPWvkfQdXudEvEljJVc19FeBvFCarZoS/YVthsQqkOR9D0M+yV0Ze1o/CdddTC3hL+grzDxtri3sDxo4rovFviWOztpcPtwDXgWseLwupuedhOaK1ZU0fK4fK8Vi/dhE3LS0fzASS3zV1Fg2Iigwua80/wCE6RV6VEnxCKnJyq4xXDTr90enHhSvFXkzvNXnjT758yTHC1zskzM6qB/wFaqaX4hi1Z+9bcIhWRAcLmumNqmqPlMwwcsHV9nI9E+HIeKBAwr0jacZrmPBMcS2Y8v0rp/umuyKsrBFWihKKcoy2aQ/fqiriUUrJgUY+XNAgx8uaSl/5Z0Y+XNACUUUjdKqwC0yiimAq9aSil60AJTKk203bSsAxlBWs3UPD1nqURSSIc1qbaXpRYtM8U8ffAPS/EMMh+zruOfuivl34nfAG58Gq9zAS0QBO2v0MbrXm3xm0SG/8M3P7sbihrspV5wkrM8/EYWlVTdtT83PLKuU/iqdVzVjWLQ2er3Efo5qONCTX0UZK1z4/ld7Dl6UtSx2zyrwCaf9mcdY3X/eFPmRbpytexFRTzGe9SQ2M1zxFG7/AO6KHJLqSqcpbIrbaPu1oPot3F1idf8Aeoi0S7nOEjLVPtF3NlQm9kZ7fMtdJ8ONLGp+LLWBxuUms278PX1mN8luyr/exXe/ATSjeeMEcj7uKwq1EqbaZ0UqUlVipI+2vAHhW003SYCIxuwK7aNFjGANq1n6HD5OmwD2FaiJXzTu2fY6JJAq5qxFHvfFNSrNp/rq87Fe7Rk2OD95CvB5IFJVm8PAFVqnL5OdJNl1r84Uq0lFegYCkV8Z/t4c+MvCX/YKk/8AR9fZdfGn7eKH/hNfCJ9dKk/Seu/Br98jz8d/AZ8xAHFOwduae/yxDNCLX0J8qkJDL2NSvGdu5PmpjRd6crEdaC7EB+TrSRONwqz8j8EBqgFjtmZ432r1IagLFiik3+o20bqChKa6B1INBlx2qNJAxIoEysybOfSpUcrzTbvCfPUccvODQTfUvo9QXse+3k+lOjJXipXTKFaBvVGZo5LJIvvWkrZrP0xDHLLH6GrlALQSL/WLT5uSKqxEq6fWrh++tBRIFwtEf3hRSRtmgBf+WjVWm/1lWWTD5qtP/rGoBI9V+BSh9f1E+lg/8xXqr5315b8BMf2rqj/d/wBBP6sK9Tf74r4TNnfEM/qfgVWyqHqxaUGkZvQ0gOa8U/RhqP5jXZz/AMtf6CnOvO456UyL70vT/WtVDW5mt40K0AXdmOaqbvN12MgdIttYv9pSf7X/AH1UX2x/NMn8XFLUj2kTr3+dxVPWTuto8nvXPf2nIp6frWfr/iE2ttExyoL4+U1pGnKb5VuYVsTTpQdSbskd5ap5dtGP9kVVuDnVrauftvEDtDH+8flQajfxRs1WIF1ZuOG61Sg9kQ8VSUVJy3O53c1csfmu7cY3ZkX+dcrb+JQ55RGwfWtXS9fUXcTeWOGz19OaI6SVx1Jp0m0zwzxRJ9p8W6vIO93If/Hq/Z79iiHyf2SPhun/AFDC/wCc0hr8StR1IPq142z78zn9a/cL9kJTD+yl8M/fQ4XH/AiTX2FSNqEV5H8i5vP2mNqSXWTPWY0EoyQOtO8iPsBSWqlYhk1NXjwiuVHmttPQj+zRntR9mU9ttMubRLrZkuu307/WoI9KWFAEnlVhn5+rnJzyatwhvYXMyytqg6Cla1Q+tVjpzGIJ9okXCkUS2M7PIVumQN0H9zjFXyQC/mWfsqKvFJ9lXuWqB7GfACXki4J5bk0/yZ1Mp87du+6P7lTyQe4rvuStCezbaaLYjpIaZHDdKnNwGbfnpwF9KYIb0oM3Cq/PYEVfKn0C5M0Eh480gei0hjdekhqN/t3GDDVulyJbDvYgEUynmXNLAred/PmpqgtSGuZNvb+tRFcs4+oX0LU+77O+M5qoDNjg5q3P/qnHtVW2fdFnHUmrr39poyYrQFluQ2Tt/wCA0pnuOwH/AAKkmleNE2R78kj9KqJf3Bxvsm+q/wCFJRl0kylZ9C4JLgdaQ3NwewVarSXs4lKi0kZB/HTnupVCYtnyQ34EdB9DUOMl9php1RM11P2QN7dKUzzE8gVTkv50eNVs5GUgEu3Y4zgj9Keb2YJv+xtuOPk+ualKb+0x3XYn86fd0FK00/YVCLubyQRauxJIKdCKj+23O9MWR2kjJrVRl/MF12LKy3HqN1DSXJ7qq/3u9V5Lu58sNHafMVU4Y9CTgg0vmXuwny42bK+2Rjmm4yatzMNN7EzLcN0kpAk+fnk/BeBUXm3rzIPIiWLf8zb8nbVtvuVDjbdjTIrUYuOo6HvXzh8Txt+IWu/9d1/WNK+jrQ/6Y4/hAr50+KWP+Fh65/11T/0WldVD4Dal8fyOYA3U1utKvSlrVs7UMopHSowu4kVJqtSWiihfvLU21BuxV1a4+zadK/oPvV+ff7TXiWTUNfFoH+XJJFfd/jdpRo84j+X5a+EvF/w51DxV4uuZbgFVD4q4VIUp80+hlOlUxEPZ0jwpYWk+4C1TJpV3J9y3kb8K+rfBPwAs0ijeWLc3+1XqunfBbSoIwPs8fT0rWebQTtFBDIKjV5ysfn++j3sfL20ir9KrtbyDqhr9BdT+Dmmy274t4/yrx7xr8H7bTVeSKMbe64qqeaRk1zIzrZHKnG8ZXPlfletFdX4q0dbK5dNgCiuYeEcmvZp1VUV0fPTw7g+VkFRsNpqfj3phwta8yMfZO5G64Fbfgmw+03kg9BWG756V3Hw3gVLa5k/jYgVy4qajRk0e1lOGdfGU6a6s7TS7byURF+VVr0DwwFtra71R0TbZwGOIsMgzScD8QN1cdpFjNf3KW1vG887HiJASTXeXFkNH0uOw1jULXTYopvMkhtgLi6lJA6r0UAdM18DK8pXZ/WeBpLD0Y00cuumwB4LnUZGityQUgiAM030B4C+5rorDS7y02Xr2Vr4esiGIlvnPnTj0yRuJPTChaxr3xtDYb/7Mtlt5WzuvJz51xJ+J4X8K5m/1u61KYyzzyTyHgvK5Zjj3NJLTQ7ZOKld7nf6349s2hjtw9xrLxKAoucxW0R9owSX+rGuR1fxReau+6eXODwijaqduAOBXPb2bqafGhLU35hGd9IivI0rc1saF4XvfEFz5duhwql2dukajqSfQVe8NeE7rXbnEUXyAbmlc7Y0HqzGvTbSXStB0H+zra7huHlcSSvGmRkcYBpLXyRp7PZvVlDwl8NdJvTc+TGup/ZhzNeSNCkh77UXn8zXUx+BZrZ8QaPpa7VyEZNzjvxnJNchomrX+lTGS2+Vd5I3dAa6+z8f3MKI8mnRS3BBQTLw5JPcmumnyNXZFWNSMrQszYs9L1PyhL9sjsFOf3VrCojwPpUd7papDu1DU5LtSOA0wAwOdowTWZc+KNSu2ij8sWuesqx7D9Dt4IrC8jnJJ3g87eBVOUU9CI05t3k0i/dS2z3AgtwfKz1bJz6mrdi80nmCKLcmzYS2Mbe/Ws68JWJDDEN0h2D2NXLVp0s/IjuFVThCJDisk03qbtaaFi2uDYSXcsYRl+4FUAxnPUg+tS3nmSLbyORvyDjJJz1C5GajFyqeXaJJvWMD/AHNvpQ0k7TuTnduxGV5+uVPXFaqzVjO13exSmSQS7MSKrrvO5OoHU5qpcWcLXMZc7FlYRrKwGMnqSfSunh08yW8dvA8KTTOHk/gl46D5uNpNK1sYzE0sbwJG5czKMkHple3zVCp33F7VGBZeDo72wubuaSNLWOTBKvuIA6D0IrlviF4aFtPFJAkSzmIPIIsYBPTpxkd8V6LeTxLCHt3eXa3lyI4LKVGCMc8EVy/i2W21lTcxyyebGGyJ3ySfY1NSCUS6VSUpXexz/hHXoYrS5MsjwTxEPK3eTtwawotIOsSane7418tfMbtnJ6D3rLST7NI7yF1jnbY4XqV9s966631bTIdKSOykCXG0+ZGiHABHOSerVxvXqdm2xxTp5nFU7i2MdeiS+BTLZi9tz+4jVDJ1PUGuQ1G3xLsqbSirsVozvYyYbkwtkV6j4F1iPVNNm0rUAXtZVwpz/qGPRq80itlMnTditjStRFpMPn2IOy96qMuWV0QoXXKz0JbCTwxrJt3lDXAfeJOolU9HH17ivoP4earHNf6c7gKZo3gDqe7Dp+YrxGP7P4r8PSOHdL2yUFehyvaum8DeK/tNhGk87pewOHZeyYPGPU16VGShLyPn80w7xOHlTe+x9IHrRUVpqUOr2VvfwHdFdRiZfx6/kalr03bofzniacqNSVOW6dh1NpW60AUjnTBaWikIrWyJFoooqUktywo5oopOXYSHL0pab0NOpp3RI1utA60pGaTbUNGqeg7HG6m7acnUVIw3CnYLsh6Gl+8KU96KlqxSaYUUgOaWpGSI1OJzUNPRs8UESjd3JgcUvme1RU4HNWtTNoWiinJVWYiPBpyPtqRlzUdFmPmWxLQelRg4ppOKdrK5m07jZH+aoelC9KRutZts6YxSQlFFFSUFTJ0pkY3VLWiRm30ConbNSnpSKuKbTI0Ix96paKKpKwrpuwj/AHajpW60i/Kal3ehSQjjbSo2KHbNMqb2HuPZuaZSbqSnzMOUfuoAzSdaf92qi2xNWGU9FzTKeq0JNMhtIR2GcV4D8efEJvvEUOlxsPKs4huH+23Jr3lyqMZHO1EBLM3oOTXxjq3iVvEniTUNQc7vtNw7j6Z4r67h+h7XEe0e0UfC8W4l0sHyResnb5GpYLlK1oU4rPsEDRLWmE+Sv0uZ+DJNkiZ6Yp3H96mbyuMipNyulZMQO/rUEjBeRTyxX/dqs544NS0NNlW/k3xHivP/ABjrH9nJHOPvkPHj1JU4ruL+YbDXj/xfvWCWCRjaHf5/qK0hJwOjD0vb1lFnoWmeNkTGHrorP4giPGSNteOLpstu2RmrcDuycnbX8lywdJu6P7cpVZSVj1zU/GVpqFuQSGzXjXjy2hkYyRYXrVTVZJ7fLo5rmtS1ad4SJH3V6eEwvJLmiYYia5eVnp/wvvoo4dkknzYra8YSLNDmP7teNeDtent5yBnrXpVvqK6hDh69ibcfdZ6GV4yMJRgzkJv9Ya1dFdUXFUdXgFtcuR901FYaoIHwaw5WfY47EweFbZ0slyN+KsNAgh80kbaxGuUPz5FatnGdTh8hM0krO7PyqtUpVHaF0zGu5lu5PLQ/Nn+Gnf2bPaIJMHbXqnw6+DbXN19puPmz0r1LVvg4n9jECMbqucbq7N8Nh50/fkz5Iu7lWzXR/De5tn1LZPhcH+KsPxz4euPDniO4tpEKoWJSsizuZNOuBIh2tRTaSuj1aceaSZ9j+GprFliEOGr03SNLjuIh8nWvkX4V+Nnm1VI5JK+u/DGsRHT0feG4pVa7SuYYqPs78pHr/htPsb8DkV8d/F7Sv7M19J4/kcPwVr6n8cfEaDTnWCSTZvr5h+K2qR6zOZEPzBqwVTnV2PB4pxvTl1PVPht4lPiPw6kU53SquDXi/wAYfDE2g68b+BCIJjnK9jXdfBy1lTy5UJ2nhlr1jxb4CtvFGjyRTxb1K8cVVNc71OajXlh8Q5LY+UNH8WmVBFcH5uxruvDGvpbEuJArZ4NeZfEfwnP4L1VonyqEnaawdI8XS237qUllPRq7YxckZY7FUakuZK0j36f4nBLn7OX+avZPAeoLqunI5+bIr5E0t0v76CVz/wACr6Z+HWpx2tike/oBXRQpqMrnHRn7d2R3t5ZsmTiuT1x2tbmKX+INXfLcRXNuhB3NiuP8S2Jkc8V6qnG1mfQYa+0ilNdJew8JuzXR6NbhYUAHQAGsjR9G4TrXX6dYeQORXXGEbCr1IQhyxLcVgJ4iCBXF634Ukm1IeUny5rtxrFvaOIzIF/3ql+2W8p3u42/3q56jinZHkQxM6Uro5u202GxQCbCtStNb6ZDJcR4rm/iHrswkSOzO5ia5HxH4kmtNDPmPtwlebVxFvdMq+IlJXZneJ/FX/CS+LRbRkssXJ2+tZ3jMgWiRnuawPhEj6pqOo6i+W3yHmpPiZqRS/giQ7dg+7XyNWrz4hp9D7ThWEqz5uhhyKiDNXfD3jGTRJXQH5DWEhMyZNVZk2PXS6jjrE/W3h4VVyVNUb/ifxfc665VHKpXFXquvJrYt9qsSaq6lF5z7EFRzuTux08NSoQ5aUbHO3E+0YpLa2mv3+QFUHU1vab4Su9ZvUjjQrF3euwn8PQ6BYgY24H8VaOtCDUVufN47Ezp+4nqefWl5Po8h2H5qsrr1/qN7ADKdu8fKtVdSlW8vT5Y+TP3q3NDtlF1BwFywrtpSvufmnEGXznTWIlufTnw0QppUW7720V2b/ermPA0Yj0pAOyiumr1kkkfJR0ihyHtR/HTR1pcfNiiwDi+1qXPy5qNvlNLn5cUWARvmNAXJpwTcKRkwKLAJRSr83FIetMBG6U2n0ynYAoopR1oaaAG+7TqKKQDSMUlPpvWgCCe4W3XJ+7Xlvxb8cWVrok8Tuu7aa7nxbK9tpksife2mvgz4xeJ9T1XW57YysqKTxWlOHPKxjWqezjdHB6uRquuXcsQ3bpCQtXdJ0KWa7SOWIpT/AAnpcj3m/G1iK9V0bw0b4xgJucd/SvRq4hUVa55+Gwcqr5rG74B+Hul3FunnxhmxXc3vwg0K8h+RI9xq98PvAf2i0klu3kdt+xUQlQPen3Gm6jomtm3DmW3IBj8zqPY15U/auHtFLQ+lhGjBqm6ZwknwIsZLnCRhl9FrutD+Cmn6dZg/Z1TivqDwpaacfCkYjgt/sflZZsA9uSTXh+t6/HLq95bwTj7LG2FZe5NcLq1no5XO+nSw97ciRwt78JtOuZCPLDVE3wcsLP8AeCMK1bupX11pkyYBbeN4NfpB8Efh94Zt/hfpEcen2l59ss0muJp41kad3GWyTVwdWb5b2PPx1ahhIqShc/LTW/h7bS2bx+WG4rk/hF4W/sTxtKNgVS9e5/Hx9J8H/EvxNpeikHTbW8eOHyzkJ6qPZTxXhGkePYbDxUDL8rFqujKovd6GVV0K1OFWKsz7Fs5BFaRj0FXYJAVridB8VQatYxSRn5torp9PnMlamJrp96rNswElVUap7f75rzswdsPP0LpJOokWLmUOwFRUlx/rU96Wssqd6ETXEq1QKKKK9Y5Ar47/AG8Ix/wlPgqX/qHXI/KWvsQ9a+R/28LYvqHgqT/p1u0/Held2EuqyODG60pHyY9xumA/hFXfLPf0zWYF+cfWtQHcgr6I+Wj5jAcUx2qWk2igsgpwZ6mRBmpRHt5ougIlZjjNMaPbnYas1G5oAqMD1NRbyJcCrpAdaz57d43ymWXNBLLUmJUwayZmaGUr/EKvi43rs+6wqrfpwHoM3e9yzbuXQGrgbIrJsJDjHoa04juoLi7ogSPZfye65qxJ/qj9KZN/x8xn2IombMZoKaKitWgn3RWelXof9WKBIe7fIaIelJL92njpQ72KFIxVK5/1xq5VO6/4+DQgvbU9d+An+s1uT/p2CH8Wr09+WrzX4BqVtNdf/YQfma9If5TXwGZv/aJH9X8FK2U07+f5ir1o3Bm4qNm96kRjkV5Fz74bbjiT/rq/86zfEX+ojPq1X4fmU/77fzqh4k/1cf1pky2Ofo3YU0m6t7wd4Tm8W6rHbgFbUMPOk9vQe5q1Fto8mtWjRg6k3ojW+Hvwi1z4jSmS0jFnpwODeSoSHx2Qd69I179jq31jSFQa7d2l2nKySxK8RPuowa968B6ZBomjWlnbwCCCKMIoXoK6y6hcqAI9ymu2MlSd0j8yzDN6uInKmtIs+D/EnwK8Y+D4x5mmf2paxqB9p0zMwOP9n7wrybWG+z+JIhIrRMmAUdSpH4Gv0/lTy4iiAL/uiuT8SfDzSPFaY1fS7DVF6jz7VGdPYN1qqdSMZczIeaVZ0o05JaNfgfAdiflzWnE5TLg7cIx/SvpHxP8Asx+GbnfJpb3mguP4Ufzos/7r/wBDXk3iT4L+JvDsF49vBHrMAifD2PMnTuh5qHC8k0fU0c1ozoOLlZ26nyxcS77iV/dq/eb9lWEx/ss/DCP/AKlyz/WOvwZmRkmnRkKFSwIPBBHUEV++v7OcYtv2bfhog/h8Naf+sC19ZXsqSt2P5qxbcsRKT/mPQ7blPzqTO5jUMKbIQKkrwYP3UZtaj6YzVVna8SY+Skbxdtx9qhEmpd4Yc7x/F2zz+OKsSNJelRzym3hkkCl2VSdi9TVXzr5HcmBWTPy7Rz3680n267BGbMr83rnA9eKdrBYRNV3oT9nkXAJ+bjoOn1p6aqhuo4PKkDSZ5xwMetRx311I0YezaLIyxYk7PY461LFqDuJc28iMuOGBqrINC23anA7qoJqbNK6m1lXZjJ9QfSoW1xAhJt5VwB29Tikk+g7NmrRVGO+3uimB13Z+bjHABOasQzC5hjlAIVlyFpu/UViTJqO0wJ2/Gns26o7P/j4l9uBWadpx9R9GWLkZtpPpVeDmIexqzcMPIkz2Gaq22fJBPerrP96kRHYmJzSN8zUM1QXN7DZqGnk2LydzA44pJssnpCapy6taxShC56AllQkAE4BJpf7TtGQSCcMhIAZe5PFDuBLNeQQf6yVU9dxoN5AibzPGq/3t1ULqHTJDJJKQzZyxUnrnFSI+n3Ae3Qb1K+YU+Y8EEZ+hppBoWXv7aMgPcR8n+9mpUmjk4SQP/unNZYbSo4llVD5W3AKhumOgqSGfTLJfMi2xdfXv1OPwqw0NSiqI1mzfbiX7wUjgjg4wf1ok1eCOR4/mYxnD8fc5xU6gXD1o/hFNimWUyAfejbYfrSt0qBoiteLk/wDAq+cvibcw3PxN8QW0U8UtxE8fmQrIDImYUIyvWvoiCQLeSGvzU/a4uZLb9pPxfNEWilBtCsqEqQfssfQip9v7GlzpX1PTwGFeJr8l7aHv1N+6a+avCnx18SaJtivJ11yzHWO+yZAP9mQc/nur1rQPjP4Y14oJbl9Gnb/lnfD5PwkXIrSni6VRb2PSr5fXo6tXXkd51FNp1tIJYhIhDxMMrKhDI49iKc612LU87WLsyOnp94U1etTq1PqJtszvEFuJbB8jdxXiGoaVDDqrkR17T4lvxZ6c5/ixXgN/4sS51WdPQ4ry8bbS57uVaSZ2elTxw4yQq1vR6rAvHmDNeJaz4iubb54y22rfhfxA9/IN7150bPQ+jqI9q+2RXCcEbq5TxVoaarbFMbmNS2k4wK1I23pzVNpbGTifJPxL+FFykk8kEZ214PrekXWlTPHIhXGa/RfW9Hgv4XDojMRXzp8UfhvHcu5jiG4mvUwmOdJqMtj5zH5VGouenufMel6dcavex28Wdx6+1ex6D8A5NQsBITIzkVsfDn4XrYXpnkj719LeF7OK3s0jCDitcVmMpStSNMuyWnyOVZXZ8M+N/hxdeE5uELRZ53dq2fAFmq6ZvchFLHLda9++P2k2YtQ5AV5vkVVHJNeJoEsYI4IhsVQBWUsZKrR5Jbn2GS5BGjjViV8EfzOqfxhJpuny6fpRfTrWXAnaM/vrjH99+uP9kcVzM+pO7cHbVTaXarltp7y159oxXvH6qpTqO0NCsm6U5qXafWtKHTAzCMAvIeirya3YPA2obTJcRR2EQ5zdSCM/gp5rJz7HVChNfEczb2rzMK7bTfDEGlWyXerloPMXdBaKMzT/AIdl9zUliPD3h5vMlv5r+4QggWcflDP+++ensKjuviGIZZP7PsLa2aT70sq+dKT6l3yaT11Z2JRpqyNtrTxD4nto4hBJZaXF8qwxjZGg7kk4BPqa0LDwzpmlIReanbNLuGPKk3gfXGa88vfGF/qJP2i7mfJz8zk81mPqs8ucMalPW7Q3NbJ/ce7WmveHdM8qUz2MrRqfmeN2BI6ErgjNMu/HunyeWqxWt1tGButxAQT/ALuK8Rg+2XHQHbWrp/hvVrnlIpNnUu3CY+prT2srWRHsYyfNK56A/juKCYb44pbccLEvGz6HrU51GDV4I7m2MjbM+fH6DP3hXN2Ph/T7beLu9N1cDjyLMg4+r8gVraDAv2nMVuG0sMTJJyUIxx8xwCAetZpzb1NnGCV0aTBEkSUFZ2K4HXgdcn3q7AWhf7RJA7RHj5eBz3xWJqutxLcSR6RD9t8o/v5c7I0z0APqa2NN1C71WwO+I2sVuCfLnJIB6fw9a1TWxm03qi5E5ZShhG0t8yMm4dP9rtU0ZgtkLbG2gBY+AcYPqSKqwpdXCea+G8vGAwLBM8Ac9jTPtImBgQy7o8bll53kVd7GT1Vjb/tMRRxg4SeTAG4c8++eKxNV1S4tAlvZyKrFgC7ZIBP94+lZkniSKTfO/lxtEPLRYxgFiecj2qXSUV5oZzIm07sSsCrop7Ov8qbm5aII0uX3mdVpJT+z5bbD75f3cUbTlwCerBuwrhfGVo9gsdsF65jL/wB8jnmvRLYG2hctLG1rhgq78HZ97LIOgNc34k2albeaT8yhvL5ZsKPc+tOpG8CKUmqlzyXV8teWyYHWprOSGz1kRzRh/mBCs+IwR6jBzmhLQ33iBIwd2DVTXLfy7y4GfmBwK8/zPSa7HoGj+IZLRbuCXbb286lJI+2e30Fcp4mWIW1veRJt8xzDIOwYda5q2vJ5B+8n3Y42seasT6m0mnfZCxZFn84D327a0bbVmZRcd4lmWHbMII8Mpxmi50iZMSRoVqDTpd13F/FlhXseieG41QiSAMyR75JG+XYPU81nCDky51Ix1ZyHwzvtTstYiIt5HiGcvjoO+Sa9G1Pw3psmpzwaffbdRjjDqqjHnkfNx79hWPpmvRzeIrbTNJgWJN/7yaUAucDkZ7A1x/j/AFubTfGcl5YXB3RMu11J6iu2LjCGupxTjKpUvtofS/wH8Rz6p4dn0q8O64tGM8En9+FuGHsyv1FeoovFfJvgD4sRabrqa7HmLyyp1O16LPGfleVB/fUH5vUV9Znbk7HDp1V16EHkH8RXp0JKcPQ/DuK8veGxPtkrRl+YpNG6kpVrdRZ8ELRSE0laBYUikpd1G6k0ikKDupCw6Uxn5pjNk1Dt0KUSWnJUafdp69aa3G0SUjdKlXpSt8wqmrmV7EHQ1Ih7UeVShNpqUncOZWHUwjNSf7VJVSSsCfYhIzQvSpH6UysrGyaYUUm6losDYAbqm6GmIMUS9qa0I1bFVs09elQVIj1SbuJqxKDinsuajoqzJ7hSN900tFJ6oaaKy9KQ9amdPmphGKzaNoyuR0UrdaeiUktSm0Oi706imS1rsZPUfRUO80rTU7oLEtFRo+0U5X+bpQmmK1ncdSP9w0tIeVosgIT1pKm2UwrhqzcWylJEVFKy4pKmxbloOSlJzQF4pq1qkjNscOtLu20DpTGb56tuxGjOQ+MWvDwx8LvEmoB9kotWhi/33+QV8U+Hr/fs6cV9E/th+JBp/gfSdHDhZb+7M8i+qRjj9TXyr4YmMdzn1OK/SOHaHLQlVfVn5HxdX9pWjSX2V+Z7Vos4MYFbsX3a4vR7s/JzXW2U28V9Y9rn5bKLT0LVMmQS/wCy1PqMnFZXM2miuXeI8j5arySBlOw1Yk7msq+fHOdtC1YWM3Upm/4D3r5+8da1JrPi2WNZN1vav5aD6dTXtHiTVf7M0y8vJZNiRIT+PYV82W0zSztI3zSyNnPuTWNafK0j6jJ6Cm5VWttD6H+yl06VTkhVGY11iPbSwcYWuW1r9zvIPSv5XhJylY/r2lTstznNekUVyl1becCcbqvaxdNNcPRaQ+aM19BSvCJnOmqjMawT7BMTW9Ya88Ew6spqhf222WmwoNtb8/Nqc3s/ZvmRuX1/9pU1jTSspp/nY4ppZSK3prqXVzXkh7ORGupSRP1rtvA3iSOO8TzT3FcDPKmKLG68mTIO2tJU01ofJfWZOXNY++vhnq1pcWUQBHQV6vBAskRT7ykV8L/DH4j3ek3EUbuWTP3q+ufB/j+1vbSIvIK8upJxdme7Cv7aF4ni/wC0v4AVLaTUYoxvi5r5f8ozLxX3n8Zrmy1Dw9cDKtlDXxJb28Y1CWADd8xArOnU3sd2Hq2922pV8O3j6PficdjXu/gz4tvDbhJyyof4q5Twp8IrjxAY5XBVTj5cV7HJ8B7caF8ke1glU6ftFc9LFKEaSV9Tyj4k+N7bUJc+b9GrzLV/EBvfLG/dVL4o+GtR8Ma29vPvMG4+Wa5lL5o4hXTTwy5T5RVvYVfaS2Ppr4B6qryJbyEdRX1QNKX+ziQAyla+Cfgx4tWx1mIO4XDCvurwr4nt9S0UAPu+WuKqpUpamjqfWY88T5E/aXsw97sIG6MnDV83XMJiavuL4sfDx/FV7JJGnevAfGvwOm0lHnyduM16OHqpqzPJqYWs5OR5bpGuS2yBD26V7/8ACLXptReNCTXzleWj2F00R+8DXs/wL1ZPtkcfCsCBXTWbUeZFYabo1F0PrvRYy0KZFN8RafstTLj5hT9OvkhhTJ6itbVJobrRN+Q3HNebGvJs+pjVl1OP8N66iuY3A4NdS96jx8V5jpOnu+sTkOVXNdatz9nxz3r1qWK0tI5pVIyd2ef/ABV1u90JDcRkqicnbWB4R+NMWrNHbCXc5rqPjI8N7olxEBuYxGvlbwTpcuh+IEu5Hfgmp9vFNybClhsTiqijRhc+ufLF4puSK8Y+M2uyQWws4v8Alp1rpbn4lwW2lJBu3sf7teaeItRGvTySuN2RgV5dSupSPoY8M4qtB82h6J8GbeC18NJzhnyTXKfEJy/iGX0xxWj8OkniMFv/AASdFrV+IXhsQ2Ulzs2vHzXjxoN1ZVO59hkeD/s61OW5xWm2hlhL1BdqRLg9qTStSW34f5q03s/tn73heK3avGyPu4u0tTFdPnxmr3h7SJdX1SKMfcPV6x9RvDDOQPoa6j4fX5S58s/J71jO6hdLUzxVSUacnDc9UttNsNB00ABBs5Jry7xRrCa5eSwQHdEK0PiL4gm8lLe2l3QHiRlrhLO4MTh8ncKyo0rvnnueHhcE5fvq2rZFd2CwzDYlTWtvM17aohK5YVbG65mMr12ngXQYtTvo32dDXpULynY8bihxjg+Tue2+AojDo8YP3torp6p6VarZWcaAbeKklv0EpQGvoVokfjCVlYsDrS9Hpq/NipVG0UwFpGO0UtFADVXJzRt5zTqKAG7ec01utSUxx3oAY3Sm0kkoSkR961UZAOp9M3hepqKW9jj70SasBYpN1Yl9r6RbglWdNvPtNRzJgmmadIDmlopgZ2t2H2+wkj+9xXx18XPht9h1yS58v5H619qO20GvGfjNpomtnITcxqZNxjdGlOEZytI+ePCfhyKKVPk216l4Y02K2mT938ua5PQoPInAPrXpXh2zSdk5CtXm1Krbuz6HD0ErJHa6NMLBc2xCbuoYZFVryJHne4ncu5rZ0zRPlQZFX9V0ZYrAnAXij2rlHl6HZ7JRd7HnsCTalfm3jkdYCeU3kA/hVrXPD39iNHKkQZT1WrWgeRa6oXLjcDW/4leC+gRMjdmseZLUj2PRrc561tf7YSNyArLwK9U0fxB4s8P+F20zTtevrS0ZCPIgfAUHqFPUV5/o+mvswPlrs/tssGm+WfSr53LW4qmGjOKjKJ4j4l0oTTSI/wA7uxzu55ryDxT4DlfUhJbp8+etfQOp6cXuZG9TWdBoaXl5GpToacakobHLVwkNmiz8J/DdzbadAJSd22vYLG2EKge1ZWgWC2lsgA21vxf6uvSi7o8GolGXKiVelWLf/Wmq69KsW0gRnNebmP8Au0iqGtRC3P8ArUoqCabfcqKnPWsMrv8AV43OjG3jMKKKK9xI4Ar5C/bkuWPi3wjbn/VR6bNJ+LTV9e18e/t2zRR+KPBqfdlOnXGfp5vFd2F1qo8/Gv8Acux8sSwmK8erSNxTZmEoHHzetNROnNfQHy5LTk+9REApqSgsMGpNo2/7VM3GlqbO5VtBtJgU5ulMZsVRIFQ1RtxTlXNNI3UCZWuZflwPvGoDjy14p1wdzk+lOb/VigybZm3KNb/vIsbOhX0NXbG5E0WP4qiSQbnRxuzwagKNazbQfl7NQJNo05DueOkm/wBVUTTCXy+i4appvuNQWncqrV23OYhVJatwnEVAxzvmpEbaKhm+8tP3hEoLFmkCrVKRt7H60yWUuaFaghyPYPg1qhsNK1Y/d82RB9cV6IuqxzICflavK/hpGE0O6f1n/kK6y3cr3r4DMferyP6x4Pn7PK6cX2OujmSQ/Id1WPQ1ySXLhs5rWsdaWXEcn515DVj7tTi3Y1LY7ogR6n+dZ3iL5o0/3qv2K5tozVPV4JbzyLeCMyyyOAqL3NUhVJJRbexX8H+Ervxpr0GmWxESucyzN0jXua+uPCPwd0vw9p8UNn5dy8WCQ5Ickjk15v8ABzwjFpSgj55z/rJP75r3y2lkiRCfvIOGrph7urPyzNsfKtU5IP3V+JFpyyWu+PyniZeMPW3Z+IIrXCXf3e5qk+qpLvSUDcOtVZtOS7+cYfP5Vomnqj5ZxTd2aGsXkdgwkPzQSfMr5yMVVt9bt5vuSBlP92qEmlSrZvaO/m2cmcx78FD6qw5U14rrui/EL4fz3M1jZP4t8PhmdDbMPttuPRkAG4D1FJwu7o2hThNWbsz3PWoxMkbpg/NVe30f7W+Snz9hjoevWvnXSv2mLeLMc8VwrL/rIJY+QR/I19EfD/4l6R4rs4HEm2WRQV980ldOzNp4epCF7adzxf8AaD/ZStviRYXWteHoorDxXErO8IGxNSAH3W9JfRq+/PgMstn8CfANpcQtb3Vv4esI5oJeGjIgQEGvI57dGTp8proPAvxBPh+5XSL6cfYJXAhlc/6hien+4f0r0qeKlyezmfD5jgPafvaa16nu8OGhBH3eakqrY3AkhC8b1GOvWm/2vZ+YY/PTeDsK89aUE+VHyrTvYuUm6q8epW03EcyOT0Cn8aal3DIuRLFtJ+9vFJtp2Q7PqSyXKQqC52qSBlvU0CXPQiorlbW4hdJXjKZGRvA6VXWwtI2fY3zSqd373nBqeWT1bsNF3zPl60iT+aA6NuU9DVWTSrSTBbd1676F0q2dxgyYQ8c/Q/0rTlt1D1LnnYcJn5iCRUqSHb1qhb6PHazCRZZHYIU+Yg9cZP44q18y0m5IWjJ95prNupqvu7U6mm2rk7BUdnxM3G3r/OpKhsvmuZifwpp2nEPsss3H/Hu9QQN+6qe5YLBISOgqtagiBM/ePWqqP94kTD4Sao5oYrhNskauvowzUlN60iiH7NDnPlR7vpQLSBc4gj2nHGwY4qRutCtu9Pfmk2ytCMWluhJEMa568elOEMMfIjVf9rAp/PtWfe2M06SlLsxfMHXj7mBTUmgLqwxof9Wq/hR9mi/55R/98imWkL28EcbyGVx1Zqm3EValcYz7PCP+WUfTH3BS7Fz0H5U7BpGbFK7FYPu/nUUswXtTZbgYxVKa4wMn7tQ2zSMRqz7rp/T5uK/Nj9sF/wDjIzxbjpttP/SWOv0Ra7Mt1OfXIH4cGvze/bAvDD+0n4rHrDZf+ksdc9ZXoP1PpMmVsUvQ8xabCinQ37I2BWV5xlNWIW2vXiOOp+gcqsd14O+IeteDLkSafOWty2ZrGckwyjvx2PuK+mvBfjTTfH+ki80wlZU4nsZCPNgPuO6+hFfGUtyWIH3a4v4janqWh6jo+r6XeXNheQh0S5tpDHIn4rXrYCrP2nJJ6M8HH5fCpD2kVaR+jtNya+L/AIfftpeJdH09IfEenQeKkTgXJk+zXI/3mAIcV9VfDXx7p/xS8GWviLTIzCsm6O4tXcNJbSKcFGx+YPcV7zSvofJVMLVpLmktB3jZTLpUuB/Ca+VLl3t/Ec8ZJ2l6+tvEah9PkB7g14FqXhRbnXjKg6GvLxeu56mXRlfQZ/wjx1DSi+z5ttchp2lXlhquOdua9q0+yFrZbD6ViT6bBNqIyAvNea42Vz6dLn3NHwxYXE0KF66l7RoU5q34ZsI47YdOlXb/AGAGny6XM38Vkcxc9K43xLp63Dcpurtbpck4Fc9qoBQ1D0NElY53TtNit4cBBursNAtSiVg2EStcYJ2qK434nfGKxt7O+0Dw+4urh4zHd36n93EDwUT1b1NOMW9Ttw1GdeSpwPN/il4uHi7xXc3EDltOtSYbXsCoPL/8CNcOIWuZOOpOK17bSzcwo0ji3tySPMYZJ9lFacV/FpUJi0+LyPmB+1yKDN+B/hH0quZI/TcNhPZwVOK0RFZeDpYkjnv5I9Lgbo1198+4jHzGr3n+H9J4RLnWHGfnnPkRf98rlj+JWsS7nmu5XkeRnZjy7klz9SarfYZJCPeo5k9z1Y0+RWijoZ/H15GhSyjh0yL+7axhf15Nc/d6xdXkpkkkdnbqzHJNX7XwlfXn+rtJn9dqE1eXwhLAyC4MNvk/dlkC/nmndC5aktHocwWklPJqaKzd66yDRNPQoHuXlYn7ttCzdPc4Fbum6ChBkt9Dubgxj9493JsjHocLkn3FK8nshqklrJnEaboE17KESMux/hUV0sfg8ad5T3PlxIWH+tO0YJ689q6W586G0/0y/tNJijH+qs4xFv79clia5uTXIN2dM0037g83d4pK0ra6m0ZRjsjq7vxbpFggi0fTo5Xi+9eSxqEz2PPpWEg1PxrqYe5Mr2ruTJJykQz2UH+dc/I+tavcxM82Wh5jAQJHHmty1sDcQodU1S4uph0i3kRim2THa9rFy6XT7CQwaZJLeqvJVtpCEf7gApNV1aFoQL2U7AvyRxfNsPoATVSSEbvLSUQW4P3U44qimmWs/mOJSlqv3rt+rn0QH+dJu60N1FJXbH+HtYt7PVcw6VFeRhzJ+/OSDjgu3QAVvWNzZ2VyJbnVZNVuZpWLxWqPgEnO5l9CeAK5efUUuXj0vRYstIcA/wBWNbvkt4cuYtK0a8/0u5YLPdKQc45Zz6BRzRFNIwlJc3unWXGpO9plyjRRsw+ZAgDehPfbWdq1y620dm9yGvJckt08sDrkj0qvo+pR3cN7FZLt0azQx+dJybhwd3fuerVgQrPrGpy2kn7q8mKgx46KDnb7VpKTtoOKVy7a20GuX4cfJZQnEKMMh8dmPrnqTXVWVgblntxmJcDL/wDLME9FJ7ZrPstNTTUlEQ+SMEAIMbyeAAD61raO8+kGeeSIrsDGTjPPoQfSqitrhUndaGm1s0kyaZsLfISx+9sHp/umsrxDItnbAOOueOxIrrNAsZJRI94zM8o3yvEduPRfYCvOvHd+DfIhf58VrUXLC5y0vfqcq6HJ2Uf/ABNfPyRk8e1P8TWf7wyp/wB9NWpFaLLaI46+tU9QmEtl5eRvzXBsrM9NM4vb5lx5Mm5Iicl1TJHvxV/VLXS7a1jGnag1/wD89C0Bi2H8etVjdT2Ev2i2cxzxuNrL71b8Q65feJJ47m6s4LTy0CYgi2Zx3Pqa0VnG5wvSpYseF7Hz5jOf9XbqZpPYCvRPGPiR7CxW0TcrTKjs8gw7kjNc54e0mW38GXlwI3Z7krCCvACfeYk/hWDqt+1/qXBJUcDd1wKOZwjZHTGCm7voeh/B+yLX95fyDcsUZIfNcD4mum1rXruTn9454r13R4Y/DHw4nkJH2i7Qk9gePX2rxpN014D/ABu/3quonGEV8zGL5qkpfIveErCex1q3l8svEG+YdQV7g/UV9vfDp3T4e+GA5Mu3T40Dt1dVJVSffYFr5/0zwrYL4btswO17cRMd69Ex3P1r1/4Oarv+G+lRTv8AvYJbmA/RZjiu/CJwlZ9T834z5a+FjOP2XY9A86nb6ofbFZhipkmBNetY/Ey5RVfeKUMGosBMxwpphfctMZsUm+paLQ6im5NGTUcpqSIvepKhVqeHJNGzE9iynUVJVdXpwcA1d0YONyanAYqDzj6U5ZaLkuLJSM02hGzTicUE7DGXNR1LSMualpWNE2iJfvU9Ac00J81S0krltjZOtMp/l0eUabj2FcZTkptSjpSW4N3Q+iiirMWFFFITigEmLTGWl6GnUbj1SIfL96XGFNPbrSUrJFptoiplOc5NMIpNlxSFptOptQWrMVacDimVIo3Gmr30JdhwfbTg+40qjaKH+4a0RmLSP92mqcJQz5obsSk7kZGKRVpxOKbU2TLuD9BQOlJ96lXiqEL2pu3ewpGasjxd4ng8F+E9U125xssLd5gvqwHyj8TWsKbqSUUY1JKnFyfQ+L/2nPGcnin4q6haZ/0PR/8AQIU9xy5+pJrhdHtMID/FmsK5vJ9Y1e4vLl991czPPKfVmOTXV6WmEFftGCoLD4aEOyPwPNcS6+KnN9WdRo87IEBPSus0+9PHNcbbLt5rYs7po8V0yPnZxTdzs4brenNOyDWNbXhq2ZtxzWN0jlcSV22g1iajIRxmtKWTjisK8m3yYpomzR5l8bb57fQLW3EmPOuMsvqAK8h0cNNqFsANzGRf51ufEvxCfEPim42OWs7VvIhHsOp/E1Q8JRq3iHTB63Mf868upU56uh+hYOi8Ph0n2ue8WomFiOe1Zmp3JMJBq7HdlIwhqjqEQmjJxX81qLU7s/p7DyTgrHFyxGSQ5q9bKIlqMxeWSKPM2A16121ZAmVr8gvUSfdrT0/QbrWJgIo67iL4LarNY+YkR3YrROysZzi3qebMtVLpxCOtbWtaNeaDcvBdwGJh3Yda5PU7wbsE11UU29Dy60YNajt/msaHRkwaksIxLHupZwyOK7r2PDqKik1fU6bwfeyQzDjctenHx/daJGj2zFFHauF8AacL+UJjrXW+JPCUsNsSB0ryK9pTszkhVr0Yv2exR8S/G++1Wwe2OVYiq3wx01dY1OOSXLZbmuL1bRZY2JI+UGrnhPxVN4duQR90GtY04RjdHrZZinUm3Ukffnw50e1t7WBEAbAr1OLTYjAEIG0ivkr4R/GRLqSKN5NvT5a+k7LxfFNYo6P096ylNRZ3Yqc5SbTPI/2gvg3B4g0qeeKMeaASrLXwRrGl3OlalcWc4KNGxFfp9rni21v7KeCTDsVxXxF8WPAc2p+Nv9GAVJT8zVth665tDknFVocs3Y8W0LUpNO1mAB9vzDNfc3wS10X+kQDzN3rXz2nwhttKh+0GMPOgyGrvvhXFqWj3AQYiiPJSrxVqi0OLDN0ZON9D6vttNt7gZOOlcL8WfDMF1pM4jA+6amsPFr2oCH5sip9Y1NNT08+Y43ODXmRTiz0PbSUtD88PGGlT6Vrdwlx/eOKs/D3xSNB1uJyfk3Cum+OsSf2+4jxt3GvH5kktnFfQ0qarUvePncRjZOptsfZd78XYpNLg8uTc4FXbT4wrHoeJSV92rwr4a6K8tjHJcyb89VbnFdP4l8MT6pbm2s8rXiyoezm1c9KljavLc9U8JfEiynSeUuGyfvVraZ43i1zWBaW8gZiefavBtB+GHiS1wIAfKNelfD/wBq/hvUlu7gb25zWs7RSSPZy+jUxVS0tD0PxXoP26MoE3IeteWeIfAaSpKYgIlj9q9O1zxjFbWwtpP3Td2auVfXrS4Q7/AJ1c/wAJrlqOL0P1/K8NLDQXKjxbUNOlsLkxSfe/vVr+DfCM/iy/8iMhUBAJpPFVyL/WHECHaCEX1Ne2/C7wv/wj+jwSyDbPIQ78V5tSpyaH0eOxTw+H/vM6PTPhDpPhXSredJJZ71EyZmfofYV4v8SPF3mrPZAjeshBr0r4o/F290qwlsrK2DS7fLE0o+57ivmu7MtzNJLKd7uxJLdya7nK0UkeVlmGq1v31X5EXnFH4+arya9KIfLGaow2z3EojjG5yQAteveEPhtHbWAnvYw8rDJ3VmtXZHuYzE08JBOW/Y8k062bVdZtI3jd0aQBtvpX0VdeHtOTQwY7aO3jiiJ2qMcCrfhXw9pNveOfIhVwPQcVy/xn1w2VolpFcbVY/cVq6/Z8sOZny6x0sXiIwimkeV+ItQjucpEhXnq1YMLmp55jc8061sy5zXCrH2SjGnT1Ny1slj07eSN2M16F8GENzO7/AHlDcVwNhpt1rLCwtMs56t2Ar6O+EXgmy8MafHv+Z8clu9enhaWvMfifE2afWayow1UTpNRSSCweUHbxXA6Pqc1/q0kZ+8GrtviB4nsbLTpE8xU4rhvAxjmuJbw48snivSlK81FHwSqOU7Ho0cQVAM1IBiub1XxpZabnMgrh9V+NlhaMwM8asK1ukrnfGhUlsj12ivEbf486fLLgXC9PWus0b4q6dqQUeav51KkmavC1IrVHoVFZNt4hs7pBslHNX4pUZQRVHLKLT1Jd3OKjnnEKOT90UyW4jQ8uK4rxf4qS2QohFJ6K5lKSjHmNeXWY/O2bxuz0qefXYraMDPzV5Bp2u3Fzemck7R0rYlluLhCXJ3PXOqljlVdzV0dHf+Lg7kB/lzUEesyXaZHeuZWE25RNm5vVq0bd5pXAGFWpbbK5mzdt7aS6kH92uv021FtEP71YugWZwC/zV0q/KuAK3pR0udMU0tRaUHFOorVpoojYbhXDfEawWbTppCOi13hGa5D4jZ/sO4I/uGk48ysyoy5NUfL7apGmomIH5gTXf+GNTwyV8/x6s8fjG5jd/wDloa9n8PSh0jIx0rzcRSdOx7uAxPttWe26NrKqiZNW9V1Bb+1wHrh7fcLbKP2rAvPEl1a3Jjydua85Nn0Cimzof7IlFwzx+uavJZTyOgkJK1z1hr1zI6nJZa0j4llhKfUU7K12dEoyWx32lRm2jTJq/f3qtB2rk9K8RfbogD96pdQ1D5MZp3srI5Wnuynq9yrkgCo9KUJMCar20L389dHYaG3FddKk5anl4nExhodHpcm+NK2IvmSs+wtVgiArQQ/LXpxVkfMylzSuiRelSonymol6VND/ABV5mZaYeVzXD/xUVlQrdVcPWoP+Xup6yyr+BE6MbrUQUUUV7Z54V8J/t5ap5/xYsLMH5bPR4R+Lu7192V+b37X2r/2t8e/FKK25bWSK0H0jjANengo3qXPKzCXLR0PK7G5MsQq8HPFZFniIVorMK9o+ajI0EPepN3y1VhPy1Zj+5Qapj16U13pGbFR0DuPD8077wqMHFS0CGJ8rGmU4jNNoEyhJ3FTQoHhAqGX/AFrfWprYUEO1yA2obn7vvUj2YdNhq1/Cad5O/vQFkZr2EnGCFwd1WDuePH3mq00Sr1+ahTuPCBKBpJMqrYuwySFqdIfLGM7qezADJNMaT0oK0B4geTVaYHb8nzU75mPPzN6VYihL8yev3aBlBLWSToNtSSWbRDrurSA21HNxQTyp7mt4X8ZHQLI2clp5sTSb96nBGa6D/hZFigJFtMz9hwK4AQvdTxxRRvLLI2FijBJc+gAr2rwH+zddX8Md/wCJJJLSI8iyiOJMf7Tdq8PF0MNF+0qbs/QsozrNo040cO/cWmq2OHl+K024iOwRvbeSa0NN8epeOomtpbeTplcsK+i9H+H2i+HYFj0/ToIcD72wE/iTWpb6PEj+YYx7KoArxZ1cM1yxh+J9pQxuawkp1a1/KyseXeGkvb8DyraVrfHMjIQg/Ou50PT/ALLmeQf6R0DLzj6Vq30JVD02/wB2pdLtSXiGPvH+deVaKZ9LXzjEYil7N2S8j2D4aeEXFhBPcS+UzLvCr2r0ZtPktOpV1H92ub8JM6WEcf3tgGGrqkumRRvNU5LZnytRu5ha5F5tsZ7KPfeR/wDLL/noB2HvWT4e8W2t95ixS/6thHNC4xJE3oynkGuwltYrsMBha5fxB8ObTW5UuHM1vfxjEd5auUmQfXuPY8VKsgi4tWZrT3exQcHYcfNVZrp3mRYidpP8Nc8kXiXwymLiL/hI9OHV4ECXQHqY+jf8Bq7oGq2Op3ebK7ET5wUYEc/3WU4Kmqb7FONtSt45+D3h74m6cyalbC31DrFqtsgW4jPu38Q9mr5a1seJv2Z/FEkGqxm70iQeZDLFxHcpuxujPZx3WvuGKCYjGQvOSVqn428CaR8RvC8miaxbJcWcnzq+AXicdHQnowraEotpS2G8XVhB009GcF8MfjVpfjHSYZbS9S5tzjkH51J7MOxrupoRqGZNoZcda+Ode0TX/wBnrxtEmoRebpEzfLe2yYSdR39nUdVr6e8IeKv7T0a3u7CSOdJFDxmM5BBp1Ie97uxMI+0pp/a6n0h8IfFn9saQbOWffeWfCu3V4+gP4dDXor6db3ieZIX+dxKRngMBtrwnwakfhzVbK4jHyOgRnz1z9/dXvdkwkjwvY11RlJRSe5+f5nh/YVuaOzK1lokVpNvjlcttUfNjoBtFQf8ACNQr5X7+XdHjbuAxxnsP9+ttvu8VSvDeZzb+Xtx0fuaFdM8fmlvcqP4djli8trhwgIIXA/vb6rnwtH5cgEwJZFj3eX2AwMc9avTf2iAhRIm67g2PTt+NCXOoHiS2jTg8oc4PH6feq0mlYanNbMin0UvBFHvG5Aw+YZB3DGSP7w7GiDQzBb3qmUvJOrIHk6KCMVMLm9DR/wCjhlJO72GOD1pEu77jNsORyPQ4/Xmm0+grytYpJol9E0BjvEVYnL42nnIwaSbw/cSQoq3AjlEZRny3znjk+/FXvtN3wv2PDEfe7A56Upv7rKD7GWz97tiku4+aT1KC6NdRSiRJFbExkxvYcc/LStpmoOq4ugj7suVJ+bLg9O2Bxit0OHPAxTfutUN2d0LnkxlhHLDZxRzvvnVQGfrk1La/NO/0NLvzTLD/AI+ZT/EelUpe/El7Nli4/wCPd6gt/udupqxcvshk+lVbUYhXJ3Gtar/eJEQ+ElZqKKKyZqUdVt7m5tkW0k8qUSKSc4+UdRWS+larI0ubkL5sSx7kkIKlcfMDjqfmroarX149rEHSI3DFgNi0uZxQRbWxnRWGpI4eS6V/nHdgAoYk8epFOudOuJfMYTBmMokRi7DK5B2EDtgUs+pXK/cspJ1wX+U/XA5+lTwanKLhIxYypExUeY/AGSaIuUnqNtrUp3WkXU8FusV3skihZCcsQxPqKY+g3bNKPtnyyrJH1OQGfdx7gcVea5ut4Asyynq6np9cgUianc/u1Nm65OD/ALA9TQ5Sg7Mak+hUi0m7S7huJbkNtKb0Xdh9oIzjsea0p7ongVYdyyHFc9f3/lkgH5qTcmaRXM7stXF2secnc1ZdxeNLxVd5GfkndR6VpFdTayGwY+1kfxENkenTBr85/wBs6H/jI7xO/rb2H/pMlfotaf8AH5If4myPpivzr/bWYp+0b4hAHW0sP/ScVnV1ov1PZyt8uKTXY8ZtHHNWoX+as6DcOtXo5AmTXiSifoEZpoduO6sTx5bJdaJGJB/y0/LIrZHWqXiiI3Og3IA+ZQH/ACNa0XapFjkudWZ5bYWDRiaLBrd8N+Kdf8D6qdT8P6rd6ReDAMlnJt3gdmHRh7GodPl86cZx0NVJiUkOK99zbmEcJGVD3l1PofQf2wdSNnHbeK9Pg1FCADqGnp5Eo/3k+4a63R/iLo/iJTd6ddrcKTu2NxIn1FfJRw8ZIH1HrXQeA9SXSZruM25lgkCyM8fEsJBxlW/HvwayrJTjd9DHD4CLqqNNWufVMnjET4RD+FMHmlxLyy+teaeH9YVtQjt5b22i84B7a4uZFiS4TOM8nAbsV9a9r0/wxqH2BHI81CpIMXzD8CK8rkk3c2q0nhpOE9GWtH8UCEJHISrVtf2iLnvXlupKbLVPKF3Crg/6tpl3/lmuq0q7lRAJPlYCm3JaM5XFNXR0V4uErmtQkHzVoXmpbYuteZ/EXx4nhuzMUB83Upl/dJ/zzB/jP9KxbuaUqE601Thucb8V/HN2Lt/D+jb5LpxsuGgBLc/wDH61y2jfD3W7ayja40/yWlbeRdyJGPbcHINVdLnug58qd4mkOWeNsFyfU9TW9YaDPcNudGd+/wCPua29okuVI/RsuyqOGSm2Wl+G968ubvWdHQkAgfa95P0AFTL8NG25Osae6YyWjckYrSg8JXnlvJEDtP3wvYVet/D01tbxt95TnG89ahx68p9Cny7SM2HwBpkNwFk1y16cL5Ej/hwOK0RottZwp5eslWCEkW1qikHpjJ5p0umyQuAE/i+YrVGaxdJucr/tdPpQrLVIqze8i4YNEDkz6pqeoLjfhZigckfdOenvVL7ToFlM0kWjFxnO2WbIz77cHFVngit0kZ8N6hXAI9+az5EEvmGPLNH3TAT8ckVLlK2hooLe5tzeNFi/499PsbRecCKPOB/wLNY974z1bUmeO2uJGST5WdiVjHbBqi9hHK0hkJumwNqr8sf49zVoWbcIQFVMfIvAqeaT0H7OKWhCtpaSET390dXvC/MC7gqf0Na0ckFwQ9xGNsYCrDH8qDjHQYqksKBsZCqOq0XV/aWEKmRwGpDslsdHbaxpzWgiltU2RjCrsGT+IrB1K/gjBZf9HT1c1hyatd6gSllBtTP+scVGdJZpBJcySXUx/gU073BLsPm1O2mfKRvcY5CtxH+Peo5Ir7WyJLiQw2o74wPoq1qWujgIJ7sBVB4t4uAMdz61ZsbSXxBqEdqCILfu/ZFHU09ehTV17xS0fSmuvNFlG0FrCGknuMZIUDJLGmTxvNcfZrZRa3GooMuw5trXrubHdupru/FDaP4Q8NGDzDceYylIV487ByFI7Z715/cal/ZtrcS3a+dq9+cu2cCFeoX8O4rXk5dWcFSpGXux0Lsep2ll9n07ef7Gs3Ek5XG6Ug5/M12OiaUdWtrzWZAbR74+bGnUxQk4XPc+5rznw/HZanqGn21zloFkeecN/wAtAoyB/wACPFd/f+Jpohb6FZyiLfEJLh0UbokA4UH1NSrPVlczvaOxpPbeZNFGcMIiD5vJyfepn1GS8vbeBHIa05JXGS56D8Aao291FbWjxxDbJhQrMSd9S6favawF3B3nJLdeTVp6o0atueh28+7REiLsis2ZJFGcsBwvrXjfjfMmt5IO7hz+Ner6TN59j5WwqowWPA6epJFeT+LWE2oSycsrn+KtK7vBWObCq1VlnT0Waz5A2AYDevtWBqqBS+F7Gt7T1jXT05ypIG33FK2gzzWs87xnyg2N+MjJrjautD0rpPU87bTZL10jjIDk535xjHeprvUbmTfZPefb1eRT52Dyfxp2rMsKyYG5Vlx+VWPC1nFqGq/aZyYrS2UySMqZ4AzVRu42ZnKKU7o3PEGrtpthYaZA5TybRjPu7s/QfUCszwTpTa3r1vAAW3N/CM1j6nqsus6hcXLdZpCQvoBwo/AV6z8KNKTQNPn1y5TaqqRGzdzTjHmnZic+SDki/wDFXVIrKwt9Miw3lRqDt9e9eeeFbA3+t2yP3YY2/Wl8W6zJqeoSSSybmyaq6J4lGg3JuEAZgONwzilOfPU8iIR5adup9GeItQtdC0W2hErLLBFiINj73096zvAWvm20SVBJuX7dcvu9ctmvnfxD8SbrWrk+bOXya9W+Fl4174Lt5M7m+0TBvzBr18LLmq6rSx+bcVQhTy98srvmVz2C38W/7daUHi5D/HXmu4+tPWZkr13FM/DlM9ZtvFMcv8da1vrsRx81eLQ6hJHWjb63LFgb6r2YnUZ7Empxyd6kW6QjqK8ph8Tuner0PitvWpcGXGor6npYuFqTfXn1v4pG7k1r23iRG71k00dMZJo6wHNSRfeFYMGuxuetatrcrK1Q0mDZepdtC4pGaocexI6im5NOHShJ3AfF96pajip+6rMWncR+lJ9/inN89KOlA0+jCiom+81PRqNhsfup1NXrTqCLkbLmkVt1PbrVdmAalotS4ttE+RTicVAjgUO+6hvQdlcdv9qN9MBzS1N2Xy6Dt9PqKpaE3clpBQelFRv8xptgkMbrSUu2gnNQUJQOlFFA72AZzUydKaij1qStIpGTkIx2im7d3NLu+anUxJjP4KbSyt1FR1m2y0L3oJzS/dFNpxEFO+6KRetJVkpu4zbuYV87ftn+M/7L8KaV4cgk/e6hMbqden7lOn5vX0ag3uB61+fP7SHjE+OPixrEqSb7OxcWFsqnjbHwT+L7q+iyXDfWMRFvaOp89nuLWHwsrby0OF0pUZ8k9a6uwkjXs35VhaTGi4H3a6S1QDoyM31r9ZZ+FVJczNi2lT1Nakagr1FZlu3y8ja1XoQCKwbZztXNS1crV9ZjtFY8TPFj+JaurNuFZtJmDSLU8m1a4/xjrY0bw9qN7/GsREf++3Arorib5MVjfErwNNqvwN1vxIHkT+z7yARovR1Jw5/DNc2IrxoU+aXoehl2Dlja8VBbav0R8vgMHO87mNbXg6dIfE+lu/3RcJ/OsFkKPz96tnwwc6/pxIH+vj/nXj05e8j72tC1NryPou/0kfZfMArPSxL2xrptOlS5syhNZqKIzLH6V+CtLc/Y6U5RjZM8111DZyvWKl8Jn2A103jK0KyOQK4fTQf7TCHua9KhBTi77iqY2cHGx9H/AAQ0yyvGjM5DNno1fW3h3w1ZSWKKY15FfCHhPX7jwvPDLGfkzzX1z8KfiTFrFtEDJXK24yuds8S6ytEk+KPwI0/xLZSn7ON2ODXwF8XvhvqHgDW3ikR3tWb5JMV+r0eowzwYfBUivmz9p3wlY6rpNy4jXdtJFdlGuoSuccrvc+I/Df7xAhrsdI+H13r9yiCIqhNc34YRLLWBHL2NfTXw3vdPfyjld5Irsnf4rmVLDKtUuy/8P/g0mj2cBcfN3rovG/gsjR3MUf3B/DXqOjxpLbDYA1a76PFqNhJFIg3EGvMnUVz16lOFOm4JHwLqFzCs9xby43AkEVyOq2QVyU6Zr0b9oTwNP4U8UPe242W8h+avMbjUkNt/ersoU3JXR8DUcqFVpF7Qdck0S6EschXBFe8+C/ja93bC3yXYDGa+ZdJtH13UhAJNi19C/DT4dRwCMEblk/iqqmGTep9dl1dY2Ps0rW6npWka098gnLtszk1ynjPxDYWN/I4O+U9K9Wj8BiHRT9nHzba+cPEPhDUZPHiQSkrb78/N0zWKioO0TLHU3R+F3OsTUrvVUtkt4n25yxxW39rXREFyw3P02L1NdLYaGmleH/Myu4DrXKwGPV7kxO/qN1O7PPV0lcxNV+Kab/L5iYHo1Rn4wzeWLOCN7iUjC7TUWt+Btm/y4hPLuNU/h54Au4fFpluLcrAG43Vz8l3dii6spcqMPVfhLrvjCY3sgKbyXIx61jax8H5dIsszwb1TktX3NomgWn2KMPGGrH8c+A7e/wBLnEUQ2lTVrFcvuo7vqFNxv1PgeHxoPDTyW8f0A9K9W+Enja31u9QXEitwM1iat8DVuNYvZZ4yvzEKtczoPw91Xwl40QRxH7PwQ1dj9lOPNfU4KUZ0qyTWh9w+HrHTrmGIheCK6mbRLWW2wkYrh/hyzXNhBvPzbRXqVnZ7rc9K+ZxWNdJ3PradXkknE+X/AI02SWBJ/hNeSWd/dQx4Q5XtXu37QXhK/vEElsm9VbJFePeH7JbvUIra4HlMDyrVhGtGouZH7Jk2Jpzwqbd2dR8MfAz65qMd/cAtBG2fm7mvYfE95F4csMo/zhelLo/2HQdDQREIka15V488bHVTKqANsBAb0965aLdard7I45upj8Rd6RiYHjDXIr6Gbo3mdec5rg3jDgYFXWf7YURBukevUfhn8K5dQdLu5i3Zbjd0xXrtuWh7U8TSy+k5TehR+E/w9cz/ANp3sXTBjRq7L4h63Hommny3CykbFr0688Mto+l4gjHmheFWvCNb8EeI/EWryyyxfJk7RnirhPS0UfJUMXDMcS6tWSUV0PNJPE2p2lwZI7uRHPXmsbUdTu9WuPNu5TO/+1XqyfAnWL6XMsscC/7IzW/of7P1nazCTUJ5LrB5ToK3jTqNbH088fgKC5k1fyPEbHTbu84t7eWb/rmhNdXoPw613U5kRrRoIj1eSvqXw74R0bT4Ejjt4olAx8q10EWj6VCQUlXcK6aWD+1JnwmbcR1696NCNk+p5BoHgiHwfpmfILNjLSsOTXGeL/jQ2nTPZad95PvvXufjCzur2waKwwyEctXhmpeD7e2ldb22Csckswrrn7qtE/PKuCxFZc8Hr1PK9Z8c6jrcnmXM5ZM/drXs/i7FomnOiN0XFN8X+CbWZD9icxSdtvSvIdc8P3+mufPj3J13rUUou92dWWZZ7NudZ+8a/if4oarrcr7JzFEa4ufULm4bMkzFqc0ZLc05bYu1dqtE+vjSSVkiukj9ia2NL1fUrEhraWSmWWjy3MqIg3MTXf2fhaKwsPnA396wq1ox0JqqNNXkSeE/itqlhfRJcZZB3Y19GeHviELnRxOX69Fr491V1j1DZGejV7F4PuTNpkFurlsiiMnueDmUYxo88UenTeNpbqVzHls1z2pNcak5JJbeas2GmFRnFbNrYMB5nl0Su1qfEWlPRlfRNEMMaDYfU1txxt/c+UdKjhuJIoj/AAVRub90yC9YtJHTGKirFDWPtDz4Dha6fwvpvmIDICzVh6TYLqV0Hclufu16dpNglrCMDtVwi27msFd3LdtarAihKsdRTafXdFNI6QoooptXAK53xnZm+0edf9k10VVruMXELoe4qbAfnH4/06fw945lyCmXzXqXgnWy9pGSfSur+PfwyjvpjdxgBwc1wHhywlsLcRv2FY4ySlTS7G+XKUarR7Xo2qiaAAnrRc6Qt3JvUBq4nR9b+zyhHNegaPqkMwTLhq8FxasfZ06lx1lpciYAjG2rUuj5I3pW9b3ttGg5FRXepwOuExSbVrM6XUkzPt7dLBDz0qtc6j577FqDUtT3KQDVDSFkmut5zgGqpx55WObEVPZwueg+HLD5BIR2rqLcAVg6TcrDGErcgcPXuwjyqyPi61T2krsvxt8oqZfvCq8fWpgcVtZmF0WV6VahH7stVNDuFXYjthevKzNXw8jow7vURUDf6VVmqMR/0p2q9XPlLvRR0Y3SYUUUV7vKecpdwr83P2ovDE/h345+KhNl1vbn+0YXbvFKN9fpHXx7+3p4VYal4T8SxR/JNDLps7/7SHzE/R67sHJxqWPNx8FUo37HyG52VYifctV7gEU+2c7cV7p8omaVu4NW6zFYhquRTZFBrGRM3SgHNIHooNR1PRqZTxhaAEYCoZX20+V8Gqz5cmgTIeZXq3CmBTY4hUoOKCUle46pGbFMD+lPOG70Fke3caa74OAKUnFQbgjZJoAftL80xWZjhKbuac4Hyx1bjjCAYH1agAt4RF33NUy9KaBto5od+gDZJtldh8OvhF4j+KL3D6RbZtbYqJbuXiJCe2e59qt/B74T6j8XfFsWkWKmK1j/AH17eY4t4/X6noor9EfCnw80nwH4btNI0i2S1sLZeF6u57u57se9eHjsd7D3I/Ez6bKsr9u/a1fh/M+ePh38EtH+HkSyxxm/1Uj572Vec+iD+EV3qabKOXGFP8OK7W60mP7TIQOpyFrN1NAvyAV8xOc6kuabufo1CnClHkpKyOQmsz5mETdT49NKklga6WG1jjR0cbW7VWdMB/4lrHY7LPqcZqsIN2Ik7cmtTw3pb3mpRJj5UGS1ULxs3rk+tdJ4Pvktblw5+8Oam6vqO56Rol9HbL5CD/V1dudYu7jIgkiVv4WZCcEfiKwIZFEMjoRyaSy1iFWIJ+fPSpum9TF90dLHqt1GMzpFvIz+7JA/Wr1t4ngXAuT5C9A0vAP49K5eGf7TfRxeb749hXWulveRm0wtxEy4IYfpT90wkraslv5t5zHzxwvWua8TeFbbWofPd5LPUU/1d7bcSx/0cexrjtYvb/4ReJLaO7kefwfeSAWt25J/s+Y8eRKf7jfwmvR7Wb7eiSv93GRQ3YtLlXMjgfBPxZu9P19/Cvi2NbXWoU8yGVeIr2DtLHn9R1Few2d/DNbB4iNp+b5a8u+M3wrt/iL4ZSO3l+wa5ZHz9O1BOGt5PQn+63QivEfhP8f9WtNXm8Ma+v2XX7N2hkgkGBMyddvo3qK6VDni5w6boylKnJ+9oz6b8c6Bp/jTRLnR9RthdWsylGVux7MPQjsaz/CHwNvra3F/4L1G1uIogsd1perOYZI3AxuWRAQVfsdq1BpHi0anbNOE7cLnJya7L4aazqVpMmoQKFVnYGFj/rYweQf5ippVGrx7mOJhVhDmpOzX4npnhL4Y6nJDbS6zPAY02yG0tSTyOQGc4yK9Us4DFuZj8xH3fSqWm3sbW4lZv3UqKw/EZq9a3tvcPsSYOT2rpSaaPz/FV6tabdVlhcGjO5qNu1vw+7Sc8AY6023fU4xdtG2q0WowTOUjlV3AJ2L14JB/lUiX9u6giUMprWMHJ6gWMYWm4qP7fanGLhOSMfjTmuIQrkyooGc7m6YrZ0rIlMfSY+X3qE3kAbb58e7/AHhUq/MTyCvIrna11KF+gpr8LQy7wKGXKY9qGroATpjNFqf9IcU2P5cilsuJ5feqpv34ia0ZZuf9RJ9Kp2/+r/Grd1/qJPpVWECGAA/LjrWtXWokiI7E1FIp3AH+E9DQ3SsGaCOcIWqFMu3Oaa1zHKWRJFZkbDBT0OOlLDIu7mRP+BGo3kkylork44T5apzzSSfu5AExzVmS+to8B5o1YtsxkdajeKCSZ2kkRm9N/QVrXpTnC1MmLSeqC1mmlwWVVT19anmQOCahjkgtUwbiPZnjcRUqTRzR7o2DgjPyn1ohBqFqmrC+t0QqflxXKanGYbyTNdQ8ioSSflzWRr6LvDisKcruxvF2ZjL0paaOtK3Su1bG7Egc/bCnopyfYgYFfnt+2lbh/wBovWye9hYf+ia/QmBQLpzkbjyeO3GK/P8A/bTj3ftCao3rptgf/IZrnmv3Er9z0cFJxxCa7HgjrzSr1qS5wADVXzhtyK8dp2Pt6NS5ZztaotQc/wBk6gcdIT+tIp3YqS/+bQNU4/5ZYpx0krnpUPenY8w0Vy95g/dCtxTrsBZaraY+y7z7GrF6w617klaSO6nrSa8xm/FdF4Eu0j8RJbySBLe+RraUt0UN0J+h5rld1T6ROV1GEqeQ4xVSV4hh6ijVg/M9Gi0d9Y0rUNFkTfdQb57de+5f9YPxArhra+n0iExxSTQDnIjkIB+or03UZhpvjKzvAHRZvInbd1IdRuP41wnjvSxpfiLULRfuRzuB7jPBrgoTd+Vn0WaYSFSKq21OZuLmRnyCWlJyZO5NdXo/xa8Y6JYC0t9enigT/ViUK5HsCwJxWDZ6Zd38gSC3lmkJACxoWJJ+lb1t8KfFWoLmPRLlAe86iH895Fd/NG1pHyrwdSesE/uOs8F/GXxlqd08V5qEN7bRoZHM9uvHpyoFUdRkm1XUC88ryzyHe0jnJNbfhD4Y3uk2GqjU7m0sLh40eJDOr+Zg9CVJCirUPghEcPJrmns5IBWIscZ46kCvMxGsrwWh9jlOB9jBOa94veHdI09HCXEg5B9COlegaX/ZFptfyvPlkA+6QEGOCBxzn1rg7Tw7p1tI+dfjlwP+WUDHn0wcZrVtksodkZ1uZJV5+S24Rv8AeJ6VhTk1uj6ecVJWTO4n1mwhj3+VI9wSMmU87R/CQuKy9Q1mB4QfI8pd3HZTk84PTP1rlg2imfE+sXdw2eZYoyo6+mRS22laAk372e5uFyDH8ij5R1zk9a0dS5kqKjrqWrnXo4pZUEsO8OR+7IY/TIzxVOa8nvCxi0+W4uo8lnbIjCjqc1oRarothKRZ21szgECSQBh06jdW1puvS6gWtpJUaCZADz9xQM4UD9RU3T0bLu1qkchH4auLlEkuD5DYO0RoTv8AozGm3uiRaSVikQq/H3m55ro7nSdRis3nED+UvOV9D0IritTvbtpSk7yM3Bw1KSSRtTbn1J5rYJsw53N/CvUc1Vv714rfy4gGlbg7een9aqi08598j/N/dWrPls7/ALsfNXNd3ujot3M5ba/uFw7m3XuvV6tQeHbaP95hp5RyS5ya0rCyvC5Mcav1+8eoFSz6bcupMrx24DBG2nL+vQc496tXaC8TEkuHkPk2yl/f0q5awLpq75PmlfpV9Ibe0s98D7m53cAAfQk81n3GqK+PMPyjtxih2T1Byvoixdq1xiQjyojTZvFkWh2bJHnypODGjcyVzuq+KpFP2W1lMrSDb5ca/oafaaYdIh/tLVXDXB5jibnFaKLSuckqyk3GOv6El01xblNV1QAylc21tnPlg9CR61yGpXUkspZsvcSngfXtVvU9Wl1O6a6m6dVWuh+G3h0ajqDareN5UEB/cyN0VhzuPstbRV9WeZVblanDr1NrQLGD4feGZ9S1GKOa8mGxA3JSQchV+neqHgqaWe7u9Qu34ljaWaZh0xzVXUobnx/r8n2QM2kWRCbuQPr9WrrZLC1h0mPTLM7WmlIuGz/yzHRfelN7HVh1rZfCtF5m5ptst9ai9mj8ppCn2dMkkKB1wf71b9nam4iSdPm6Ehug9jWPLOq20QCfcGMLW34bmlurGS2giWd2bhM4IxyTVwtc0qtqNzYs7ZFL20hKpIucKMlyOgrzrxdpCfbHJfb8wHr8pr1O30+TdHcXBjl2AIEU5d+OoP0qK88DfbNSMksoW1/1m9T0XsK2qU3NWicVLERpT5mzzjwj4bOq3kiyMyWcAMkkjcfKK7e61a2vtB1Py0W3SxOYuxOe5FY3jnxRa+G7STRdK2/Mf38y8E/7H09axfDkrzeGNXzlkeHG315/pWGlP3VqzqkpVv3j0Wljy2S7mgMkgijuHmDjbKm7G7uPepdQuH0TRU02NtlxcDdOV/unnBqWTZZ3P2uUDyoASqsf9Y4PFZtjbXXijW9z5luLmQsffNcsbnXPeyL/AIK8LXPiXWbeCGJnYkfdGcD1r1L4i6wmk29volkQtvaxhDsxh2HUmtO3Fn8KfD5iQRS6zPGQ0ijcYgR2968h8Qasbl5JXk3Ma3l7kbL4mYR/eS5n8K/ExtUvdm8k81zF9qsk7eWp+WnalfNNIxzxUFhbhm3uOKqnTUI80tzxsTiZ1p+zp6GhpGkPcOZHNe8fBtNng+4T+5fyAfiiV5NpreVbgY69eK9b+ELlPDF+npfH9Y0rrwVTmr69j57ijCxp5TJ9br8zsXXBptSN1pm2veP5+TFSpB1qMdKerVqncTJgM1IkRNLbQtI/AroLLQJJcZTrUtpgkzESN88ZrSs7a4c8Ia6vT/Co4yK6Kz8OpHgbK55K5vG6epy+l6XOwBINdfpls8QFXorBI1xsqwECVnY3TuKq4FLS/wANJUlIKB1oooGPBxTqYOlO+6KCWOBxT1bNQ7qcG70ENakjLmo6er0w96CbvqPR6c0m2oN1RSS8cmqsGjJJLjC1X841Sub9Yx16Vj3PiJIz1FZu5skjpll3VIshNctB4hjkIwa14L5ZlGDSvpYZpeaKfVXeG6VPE2eTSSbC+hYQ0+oQc0u7FO1kQPd6ZTKeAMGpK6BTCeaU9aSgYU5FoVc1J9xsVaSsZtiFNvNDPmnP9w1HVGY9OlI77abvKrUZNKWiLUbsWlAzTd1P/hqNyhG60lFFUk0yZNin7tMpWoWtLBFM5z4heKU8FeBtc1tzta0tXMfvKRtQfma/NpPPvLkuRuldi7H3Jya+xP2zPFH9meCNL0OOTEuo3RmlX/YiH9Sa+QtKs/OuCXNfpHDmGUKMqr+0z8v4pxV6saK+yr/eblhZ3GAcx1uQ2c+wHZG9VrDTIsDr+dbNvZFF+R3Wvr5NXPzNptkcJaH/AFiSQe68itGCYkZOJR/z1jpIXljXY6B1/vLUv2OObMkBMT99v9RXO2Fi0hKqDHIHWrG8VlJJJDIA/wAj9vR6vrMJVrK5lJIV8ykBBuYnAX619Eaz8PRc/BPU/C+wNPPpkgPvMRu/nXkvwo8PDxB42skdN9vbH7RL9F6fma+m85OTXxOeYu04Ul01Z+q8IZdanOvLrovQ/IqZTGxR12upII9xVrQbk22q2cn8KSofyNep/tM/C2f4e/E7UJI4j/ZGpu13aS9gTyyV5HC5E6H7uCGFdmGqqrCM0b42i6U5QZ9FaRqvl3Wzd8pJrQurpEnD/dz1rgYbt45A+a1pNS86Lqd2Otfizi4n6VGVi14qVLuByK8qu91rfJIOxr0Oa5aZCM9q43XLYDJrvw8knynNVjzw9DvNKuYdV0xD/FtrovAHi278MX/l5YxBq8u8K6m9vhM/L6V6VpzQTQeYSNxFc9VOMmjFTdK0z3dvjtFYWGZJQvy15B8RfjxF4it5LaKXfXj3xJ10ws8Ecp4rhNEuvOmy7GuzD4KLj7VnNXzGclyJG3qN48V08qHa2fvV2HgLxnNYXcckkp25FclfpHLHx6Vi/bW084BOK9V0lUjymFLGTpyUl0P0a+Ffjq21XT1/eBsgV6lBeRRoX3ivzT+HfxXvPD0yJ5h2ZHevq3wx8XU1izAMu1Qo+9XgYjC1acr9D6iGPpYiN76l3496DZ+KbaSOT0/hr5R8T+BV0u23wH5ORhq998eeK57keZAQ2wV47rd5dapav5h2ZOa7MM3T0PDxcYzldHlOiakfDmtiUgsitg19WfB7xpba15EQI4xXx/rkxivJUPykGun+EvjaTw/4hi3yHyi1eviKTnDmic+X4t4WrZbM/Ti28pNMzj5dteT+K9HtHv8A7WUG5GyGrc8FeOIdY0OIeYN20Vm+PLmG202WQuOUNfNKq02mj6qp+9jzHDeL/G1nY6VJA5I4wK5bwn4ksbaLzH+ZmOa8h1y/1jxZq08Vs5MAYoOc103hnwHrtjCPNnMqnqK7eW0eZnkU6VXET92Oh6f4d8XW2q69Lb79q5/ir3DRdJskt4nG1mPevnT/AIQa50eNNQiQ5QZauw8F/FdIz9nlk6fwsa5KjfK0j0oUZ0X759EWO2HH92tK4VJ7cg46V5K/xGtFi/dzjd9a1dN8frcDG/rXl01zSszerfluYfxC0kac8lxEnYmvBdY8bWcMv+kv5U4b7re1fWdtBbeJ4v4W4xXkXxo/Z5g1Wykkto9k/UOtH1+nQq+yn955s6dSS5olP4UfFWwuSAJRtFe7eHfG9nqEojEoZq+PfB/wim8MORPcMZQa9E8L6PqOmazFLFJJ5R67q8vMZUZp8jud2Hc5RtUR9Pa1odrrFsQ6hsivnv4k/DddNke9tI9rx8/LXu+iawZNPQS/eArI8Qwpf2sgKBmFfOYStUhNdmfSZdi54arZPQ+YLnxDf3mmvbHKV5/q9/IjmPJZvSvVfGtkujX8+I/vV5dZ6LPr2trHs2qz819hR5Uro/WcFVpypupsjo/hZ4fF/d/abgb0B43Cvo/QdYttKhEQ2oBXK+FfBy6bo8YjiHyiuZ8RW2qx3skpQ+UnTb3ruhUpxWrPkMwmsfVcL6HtMniWxuh+8lzVCTxJo9ih+eNcV85a78QNZsE8pLZoFA++4rlbzxbqmop+9u3X/ZXitoYinFWgdGD4dco357I+ob/4n6LZ/wDLcNWNN8XbSZnS2jDN/tV8rz3Mkkpy7t/vE11/gfwlca24uHcpAD69ac8ZOKPQq5DRw8OeUj3SHVr/AFxyUcIlb2mxXlq4wPN92NefW+oN4YQB5dsS/wB6rtj8XrOZxFnZ239qmniXW8j52eAnUl+6j7p6M/iuztJhFcuIpf7rVV8T+HrPxZpb+U+yUgkMpriPFS23irTXETbZSvyyr1FcX4J8e6n4S1caRq8heDdhZWr0Y1OVcs9UYPLpKDnSdpLocH48t9d8DalIbyJrqzB/1q9QKr6dq1h4htuz5r6v1rwxp/jjQyWjR2dTXyL8RPh1deCNSlu7AOkSt8yL2rr5FTV1seHRrKtUcJ6SMbxJ8PsA3NkPqlc7p2iy3M3lpGdwODXoPhLxfBqSi2uSEl/nXX3+hW1tbG7gRFYDJrmrVJRjeKPRWKeH/d1F6HHaD4bi0uLzJceb346Vi+M/Ey2kbwW7hnP93tTPFHjgQl4Lb5m6E1wzGW8mMknzMaxoUZTftKhMYzxEryGwI00hd/vE17P8KrSa4w5Bbpha8mtLf98g9xX0F8N5f7OsYybfb8ort3ehzZvFU6FjsbzzrKECOPcaWHUJXhw4xTL7xDDM/wA+al0ueG8fj1qpKz0Pg12K9zM23oWaqsNtJeyAEFVr0Ky0OKZAcDdWjb6DBDyBWfs3Jmnsm3qZnhfQ0tUBEddYIsLTYlWMYQCpQ+5q64xsjVRa0Qyipl60jID3qyrlehWqcxrUbqqLkkLVWDmIycVd0/TXv3PHyis8urMPnHWvQvCunr9gMwx0pIic7bHzd8dYf7KtzlN2TXi2l2Jv1JQV65+0zfSTawlsPWuN8HWA8lN4rwa9d7H0OCoN2kc5d+H7mP50FS6Y96jhRmvUZtKWWD5h2rNttDRJuEFcLqnuRotO5k239oSryTVxIbrb35rtrPSo0iHyVINMRpOIxUXOlWOPi0l2XMgrtNI8Hv8A2f5oj6rnpU0Oli5uY4ET5iea9q8PeHIk0gKU/hrtwibnc8PM6yjT5UfO4v3trt4j8rJW9p+sEYya6jxV8MWe/eeAbc1wGr2T+H5Akr7a+lg1LQ+Mcmnc7i11BZPStKKYFa85stW24w+a6Kz1oNgE05QaVzSNRSOrR6n839wxrJtr5XwM1oO3+iPXkZj/AAJHfhdaqKVhdia8cVtL1rkdGZv7SlFdUr7hXNlcbUkmd2YJKSsTUUxThaXd8ua9s8cGbFeQ/tV+GU8T/AzX3OPP0po9UiP+4drj8UevWyc1yHxgsDqfwk8a2y/ek0e5x+Cbq3pu00zKqrwkmfl5cQsvGKrwuUl2VsIFuYOcbsVlXls0B6cD+Kvob3PjGrMs05HKVGh3oGp1AFpXPrT1mqmuafvNBaZcDZan76prMRS+dQPmJsFmNCqKb5g9aAc0FIlChaAajoyKCifOCtLuBHFVS+3rUT3e1sJQS5JFqaTyhmq6q07Z/hpsMTysXkzV3bt7UDWoqIEGAKlSmhS1SVDbuaJaBV7w9ol74o1i00vT7d7m9upBHFEvcmqdpbzXlzHBBGZZZGCKi9Sa+u/2dfhjb+EU/tW7CS6iODJjoSPur7LXBi8WqENdz2csy6WLq6/Ctz3j4LfDTTfg/wCDYNHtEV72UCS+vMczzf8AxI6AV1mrakLezlIIXjj3rkJfEEyqQCetYmtapeXFsUGWr4uc3UnzSP0+lhY00ox2RtTanEq5aQLxWReXsUzphw1cPPf3rtgkr2qktzLA+7eaybO2KUdT0SG6ifgkM4GKgvLhVjfHoa8+/wCEhktpd5k3LTpvFqOPv/rzTbugck3uTTyn7e+K1LR8SF0l2OAM1xV7rapIsoIqjJ4zihkRy+zH8VKzuQ5JdT1HxJ43i8JaH9rvBLExQmM4JST2DDIr59vvjvq9/qV3PZQC1tY42k8qQkk49DxisH4meNjrtwLa3nb7OhJKqcAmvN7/AFM2ltKEPMo2V62GwinHmkeTiMU6btFn0H4K/aqtTeRW+uWUsSMdpvFkz5dfVvw68c6X4isIri0u0nSQZV85zX5WH5q9I+D3xq1P4VammP8AS9Ld/wB/av2/2kPZq6sRlycealuclHMeZ8lTbufqHqdpZa5pVzZXlvDd2dzGY5oJQCkinsa+atD+KafB/wCJ+o+BdTvHuNGhKyafcznc8cLgMqMT129M1peHfjt/wkenRy6cXlSZfliWvmP9qbNr8TknW7Mt9JYwSXSoc+TL0CfkFrzsNQ55OnNHp1qqoUvaXumfoXb6lDf2u6KTehXivkb9sH4ZBkHjjSM299alDdiPgkA4WQe4qH9nT42XGo6V/Yl7dn7RbLiLeeSleu3sdp46W50q8DTadJARc9t4PAHtU01LC4hJlOjDFUG4PdfceL/s7ftGW2u3dtoXia4WzvyRHDfM21JvZvRq+9PCWk3brFHHErvgBWj5Djs1fjbNpcWl/EFNPik8yGLUEiVvVfMGK/oouNNtreOPyreOIADIiQDtXrYvCwjarT0v0PjY5zWpxeGqK7jdXMnS4206ztY2V5UWJYyVGckCtC31KHy3cbsBhxsI7ZFTzSvFCCI2l452delQrfbcnyJzlgMbK86Kd7s8KUudtsVtThDsp3bgefkJIq0v3ExhqotqKJ8wjmfkgbYz2607+1YRn5JWX/rmaGrktdiZLGCNy6RKjnPzqOeetU0u9Od5v3YVoiNx8vHVtvUdenNaEUvnID93NZx1m3iadRC+2Jmz5QByR1q4Nx3FqySK50q783yvKm2rmRVB6E9x7mmpf6VqN4I0KSXG4sOCCCOCauQeTJAsiRqiyKDjYBwecGpNiK4IRd397Ard1IpaisQNptq7h/KCsBgbeMD0FSw20VqHSJNiElj9TT1ak3mubmvuUkGQiClY4Qn2pM9qJelDegDU+alsObmTGPeiNep96Sx4lfnryauCfNEG7plu5B+zyYx0qgDE9tmQqkQYEHPAOeOau3RJgb6VTDxQW2ZMeUD/ABDNaVE/aERWgkMNtC5MWxW7jfUiXETvsSWNn64UjNU4305MmPyuM54JPvT47uwRBInlp1A2x4JIOCKhosrapoFreguQwcfxK/OM5Ipv9nxyTSCSLcZB8zqTzmr0WoW9xL5ayh3/ALuDTWl8sukny+jetclWFpqbdjSLexnvNoyLJPNNGNuA7tnjA7/990t3faRDF5bqDFgx98Y+8Rmq7appYtmkESrnEf8Aqgc4bFX/ALNajrHGyLwirHkKK1lXSSUXYFFdSS3i0/UrZWjjEqZEnzZ5PrTvsscLvLFGFc9W9ec0xCkezDAbGO3twarzagQTz90ispV+eFpMqMG3oTiAuwMjH6Vmarcryp+ZqtQXMjhycbT91lOeKxLxy1y9VhqcYK66m9mnqQjpT6ZSn7tdiVgG25LXuwfdUEn6kV8C/tskp8fdQ/7BVj/6A9ffkPy3Xfac89jwOK+AP24W2fH25Ofv6RY/yesal/Yy9T0cHriF6Hz/ADOWqMJS87jUiLmvKasfYQkkPhSptWB/4RjU/oKSFDRqziLw3qI9amOs0erhJc1S3keQ6cN16B6g1avFqppT7tRg/wB+ty/tHe58uNS7scALXt1HaSPSwa9pTn6mA5LjbitPStIuZZElAEUYYHe/FbdhosNh804Sab+71CVYZmfqTWVSukrRPQw+Wtvmm7Gzq2sW2oz2zxwSL5VvHCdxHJUctwKbeao+oX8t7NbwPcSnJdoQfbgGspE5q3EK81ytsfYwjzK0tTRi1q+8oILmREHREO0fkKRrmaRgTI5bvzVZB8tTRqd3SuZyb6noU6Siiwszrjk8VNHK4Ocn61EqgU8Y5/8AZjWZ1x0LQuWZ81PJdlh1rO3jsajmuSnHrT1KukW2lUDrUU2oELzKeeu2qJkZ8/OEXFQtGnc0WM5SfQtHWNp+QlsdKG8RXiPvEgSqrJFtCh6jbT4ZI879zHtWi5TnlKfQ0o/Gl5bHm6k/3FOBWlH8Q7SUKbjS4LuXdktKXAIx0O0iuZi0dJH4jL1rR+EZLi3BSD5R/d55/DvWl15mLVXyLc3xCttxMGmQo3I7nApg+IkowYooYmH92MVYTwFPbzQC6tHRZCNrsnDg963tS8E6Ho0cubweb1jZQGBH0HIqtLXLi56XaObbxLqGqrsyyoRg7sc1JFFLZ/O7t5rj881E+oW8SOkSfMPlFYdzrEzl0gzuJGWrFJyehu5+zWppX+riFPnIiUD7q8lzWJEuo+Jp/s1jGT/eOcAfU12OhfCi/wBWT7VqUjWsJXcIv+Wh6cN6Zz0rrNUl034fWD20USgEZjhRsEv6810xioK71Z5tRzrPl2j+Jyel6JYeCtOa8vMT3rdCeufauT1fWZ9buTJJ9zP7uPsKdqt9Pql55ty+WzwnZKsWGiS6hcpDHlc/ff0Ht71Lld3Zqqdo8tPRL8Sv4f8AD03ibUhAhMdtH80s2Og9B7ntXY+MNWSy0uy8OaUFSeZVR0Q/cT0Y+p6mr4ubTwVoEromzym/dIxyZX9/pXFeHEnvdRm1e6O+WYttZvX1rVNJXMfZuMlTj8Ut/JHbWCG30eLTrCGLbEC7TOOZGPDM1XtLs47dREkm9jjL9d/qaz9F82WGa6k+VZMQxnge5GK0rFvJYJj5e3asE23dnpqChHlRs3lrsXZG5Zs5+tbvhSQR3KRlNy9+/wCY9q5q5vuNh+ZjyKgj177AfkctzWqmk7nPKm5xsz1yKOSe7cB5zNJkqiIvIA56dKwvH3xLbSNHkVcm6LmOJXOSR647gdqx9H8W3FpYSvLcFWmlMjOxP7sAc/hXjvirxI/iHWJ7x/lQ8RL6KOla1K/LH3epx0sL796myEfUpr68eeV/NlkJLH1Jr1fQnbTvAWoy5CqAPun+Y7/UV4imqJA+/PSuqsfFM83g7XIzmRGEVugPTe5wMH1wHrkptpno1XGcUk9jF0Tw9d+M9YkEZ2wjc5ZvQV638KvCKaVreq3s0G6W1iCWxxlc4yaw/h/4Xt9B0ePVNVuGVXUuLeIEMcdOeOteqabf2lnG8SKVi2F2VDgjJ6nB5xXVTgrps5KlRqLUep4z4vuZ7m/ne4k3sGNeZ+Ir8mQxJ+NemfErUo2uZZEcMrD+EY6d68cmYyzmQ9zWSinUcmGIqONFQj1IIYDNLgVpQ2w3xxj8aWyg8tCa67wX4PvPEl44t4w3OBuq5zcnZHFh8Mk+aRW0y2kmcJg16r8K4TDoF6PW9OPwQUx/h7P4bs/Nu0DMATlT1UelaPw8hKeFLeXtczzTD6bto/lXRgaco1tUfO8YV4LLJRT3aR0ZGaSnUjdK+msfzsJQo3ECiliPz0rdi0zsvCumLM2SK9GstKjSIfKK4zwj1FegIdqVyuTudkVdCeSsdWIT8tU3ky2KtQ/KlK7YOKRPSbaTJpd1NqxKuJRQ9IMstQzRWFpQKAKWiwXDIpN1BFJUiHU7io6MmqQpNEhOKY7gDmoJrtYq53U/ESQg4emkZXSNu41FIc8isLVPESRoea47U/FTF22Gubu9Vluc/Oa0UGyOdJnQ6r4qLMQj1zFzrM0rk76pSuz5yTUNaKmkP2lzYs9bkjI5rqdK8UBVGXrz9flNSQzOnQ1LhdAqjTPatO19JgCTW5Dfo9eIWeuPbbcE10mm+KzuH7w1lyNItVL7nqqTDFJ5u6uPs/E6TFfnres9QSbFZ2bNbo11O4UrOKgW4XHFM30nEpallacmCarrLup8Uvzc0ku43sW1XFIQOtNEpaiQ1RhZtjXfc1IPu01utJvoui1HQczU2ihfmNRrJlqyQ5KUnNDNikHSqSsSFB6UUhNMjVsSo9x308jNZ2u61F4b0XU9Xn/1Gn20l030Rd1dEI87UQlZRu+h8TftV+Lh4m+LF/bRyb7fSUWwj+q8v+przrR4AQKzr++m1nVbm/uSTcXUrzyM3qx3Gr9nqEEIQAlu21e59q/Zsvoqhh4Q7I/Bc3rvEYmcvM6y0VVXrWlDJGnWTbWNbXLRQh5wIh/cbr+NWrW8W8yIEDL3dugr0PZqTPnLtGwLiBeTOir6tVpYgmHFZcf2V08h08/PDJitDSvD9xZndbuywMf9TKcgfSvIxeMwuG0nUSZ7GEyvG4tXp0216EjhJsgiqryG1kG75vf1Wt8+H53wyYrH8RWE9tZeYYzujYN615kMzw0/hmmb1cjx1FXnTaXoe1fs2LHJbeIJcbpVkijEv+yQTivZ65b4Y+HE8MeBtKtvIFvcSwrPceru3OTXU1+c5lWWIrznE/aslwzweDhCW9vzPE/2vfCo8RfBi/uY0DXGlTJdg99mdr18AJbKknLdDX6lfEPTDrfgDxJYBN7XGnToq++wkV+XD/JgH71e3k07wlB9Dys6p+9GaPSN59KkWYp3qEHFNJxX5843PoYVC/DcDaeetVNUtVuYjj71VjMy4p8Vyf4vmrJQcXdG7lfYoWls1q+SK6LT9RaWHywapHYRuqfw3Gsl44+9zWus3qCpOvamitN4Fm8S3r4BbfVHVPhi3hVC7hq+o/hT4Rt3uYpHjDf7OK6f4u/Chda0GUW8G2UrwcV1KpOmuVPQ1xOU+yp828j4JlnMcxjqvd2xmFa/jDwjqXg/Unjv4zt3cS461VtJFuF5r14NNcyPkpRlCTjI583bWj91r0LwT4w1KztD5au6CuTudNSa7iBI2kivsH4LfCPT9W0KDfGrMVrLFVUoWaPTy7Cuu3LmtY4bTNdXVdOR5flyn3a5TXNagWGWJB8ozg17/wCMvgDJDE76ehRsfw18/wDi/wCHmreG2fz0LrXkQknI0xEZU9EeEeJrp31CU+p+9VGwvJLaQMD0rd8Q2G6RyRtbNaehfDe41bThcbyu4ZAxX00ZxjBXPCjCU5aHXeCfjleaHb+Q8jso6c1v+Jvj5d6zppgj38rivJh4YeyuzE6HeDV+bQ3t4uUKr9K4ZUMNKXMeiq+KjHkvoeg/CLxPbRXQ+0yfOX3HdX1b4bmsNXtlMAVs4r4Gs2l0648yN9vNfSvwN8YS3HlxSPurkxUPZxvE+pyjHpR9nLc+qNN8HRX9i6OgZSK+Zfjv8Kr7w9fG/wBKd7d92fl6EV9d+EL8S6ch/wBmuK+J9nb62ywP8zZr5x4u0rs7cTN1rxkfN/grRtRu9PSSfzGcgHzWrpL68u9Nto5Vk2qOq16pB4IlSxCQfIijovFYmt+AGvtNkBBRhWcq9GbsmedyTUbGn8HPF6X1w8Ak3Mjc17reQpqNpscbsjdXxx4DtdU8HeNjBKha3kI2uor7B0m5F1pMUg7rXwedTdGalHqd2HTlC7PEfiBoNxa6kPskXylua7nwf4dE2mxvKiK+K6HVtMivTkoMipLZxaW2wfdUV4sMyU4KMuh3cj3Rm3GzT/lU1n3EzvG5HzLS3QlvrjCEVq2WlZt8P96l9ab2Gvdd2ebax4G/4SR8n72OGpnhr4Pppt4h8sFq9n0TRkimG9Ay1s6lDFDCTsCntWlTMq9KGjPVpZhW5eSL0OTsfDiQ24jIHAp3/CGWNySZAGrbiG5anCbEJq8HiKtR3lI4qleafuux574w+F2lXlhLmKPofvCvkb4heFYfDequkB+QngV9L/FT4kP4acpyynI2rXzV4s1K68V3huCAq9dlfdYKE3E/R+HViUuerL3GcTty5r0jwl4rh0XTUEny4rjU0Kf7+RUM8LxDHPFerOnzqzPtK9OGIXLLY6rxPrp8Q5KSFVGcLXHwyushRjVqxuDEmzG6uo0jwEmqad9tluzE8n3URMgfWnGEUuWJjGEMNHyLHg7xg2lXkVpcyboJDwfT2rp/iDoEepaV9pgH72Mb1Za5G2+Fev6lZ3N1HaSPbwNxMo4Nd14Nvm1bSRa3H+vhzG272r0aF5rkkfJZxVpUF7Wk9VuafwK8fS6hZSafO58+34CseorY+JGlW2pbmKBvNUgrXEeHtLHhbx4SnyRTGuy+Id4bGCG5P+qLAH8a9aK5afKz8meKVbE+0irNnx/450S58JeIj5WUiJ3wtXeeEvEr69pPkSyHzQMGuk+K/hlNT0T7XGgZ4v3gryfwzdNpOpREH5HbDCs7pOx9N7L61S5uqKvijQH0rU5P4opTkGqESAV6j4z0xdS0rzEUb0+cV51HAT9wbqmpKzPVwSXs7vdF7QLSSS9jZIy3Ir2rSrtobIIfl46Vyfw9mtIFAlCr/vCvTIZdNmxgxt6VNNdWfHZ1i1Wqezi9jKsbf+0rsR5Nel+GvCsUSIT+dUPDmgW0z+YiBa7+0to7eIAfdFdCV9T52nTSV2LDarCgCfdp+zaKm4qG5uYoV+dwta2SR0pNuyEpHcRLk/LWPqXiq0sonPmCvOPFHxYgt8xxSb2rOVWEFqezhcqxOJdoxPTLnxPY2ed8o3Vy+sfGDTdMYqbiPj3r568VeLdV1jzHilMXpXgvirUtVS/dLu4kbnI5OK6MLKniHyqRxZvl2LyuKnOHuvqfZuqftIaXbMR9pWuI1/8AajtOkDu7V8m+cX6ktRg17KwcFufESzGo3ofoV8KvHi+M9PjnB+Y19OeB087Tih+9tr8svgb8VpPCOrR2csm23kIUM1fo78GvG8Ot6dHIh3151ekqUvI7qFeVaOu55N+0R4XP9rR3GzvXDaDY/Zoh7V9Y/EXwtZ+KLV0IG4jivCtR8Hz6HO8bgMnZlFfKYuk1NtbH3uV4mMoKnLcpQxb48GlSxUS5qeGBkbFXBB5fJxXDZM9+9iS2h+QVI4EfQZc9FqOHfJwn516D4O8IQ3mJ5CGbFa06UqjsjzsRio0Y3ZS8F+F33iedNzEg16lYQ7EESDpVN4odNi8uP0ptxr9rpFoZJZArAete3SpKmrHxuJryrS5mT67Lb2Fm8kuOBXwn+0v8X4NO1I2lmd0ob+E12/7R37TUGiW8+n2EolvDwApr4U1vXbrXtSlvLuUyyyNk7q9zDYVyfM9jwcTilFckdz17Q/jhJHxKTXpPh742Wk4AkkX86+SWY06KeaJgY3KmvTlQizzaeJmmfoJ4Z+Ithf7MSrXolrrMV1ZnYwbIr8+/A95rCOkhuGVAQcV734Y+JFxYQok5K18vmDo2dNs/S8nyfG4mCrxhZH0FpMP+mF89a6RPlAFeW+F/iFaXnWQBjXoFlrMNyoIcVhhIxhTUYmuY4PE0p/vImpTuaiSZX6GpN5r0LHzolU9bsxf6Fqto43LPY3EJX6xkVeDc5NPhTzp0T+GQ7Pz4rRaNCaumj8lbN/JVAT2FTXUYkjIPfvSa5bHTdb1C2P8Ay73UsPT+65FIr+dHX0MdkfGTspNGZCrRl0PrU9WGiBFMaD0NMzIqfkEdKXympPKNA0mwooVDT/KoLSGrkU8SetG4LUbvntQDaRMzgVEbjb2puNxp6QZ60Cd2R5aQ1ZhtxjLfK1SwqsbdKvI8DRYK0N2KjBMqKtOBzXW+HvAZ8S2VxcW+o2tq0IGYrk4JycVmar4WuNJmdC6z7RkvH0x+NTzxvY25H0MpOFp0aNczRxRjc0jBAO5JpHQPuHpXoXwx8KwxSf2rfL05t0b1/vVz4itGjBye52YTCzxFVRW3U6v4c/Dv+wGF7c4n1Q8RovPlZ9Pc19UaDZJZaPaWxyGCDP8AvHrXhXhvxDbafrtkZCGQSDPpzXptx44t0XLyhWzivia9SVaXNI/U8FRpYanyx2O72RpwT81Nl8lkIzXl+q/FSxsEffcoq4x1rzvxJ+0ppml/KkwlkH901FOjUqO0I3N62MoUVec0j3HxLbW6W7yAqkgH3s15N4k8a2WibxdSonuxrxXxh+07qmuWxt9Pg+zr/wA9HOTXkeo6rqniScy3dxJKxP8AEa9ehlNSetXRHzOM4ho01y0feZ7r4h+OmmRF47cvOf8AZFefap8ab65c/ZYBGvq5rhItK+X58tVq300L2r2qeX0KfS58rWzrFVn7r5V5G8vxT8Qwtk3Hy/3GXIq9F8WpriPZdWuX7vE+M/gaw2tldMYqpcacAp2iuh4WhLTlMI5ji4u/OXdR8Zi5z5MBT/fNUYrh7n53O5sVW8kx4+lWIKTowpq0UdFHGV8TVtUkTDpS/eq1punvqNwIk9CSfQCtPT/C9xqVs8qkKoJFc86sIatn0tDCV8RZUo3/AOAUrDxHq+ixyxWGo3NnE/3lgmK5/KqpmlumeSZmllYks7kkknuSavah4eu7CMyMAUHUis+L5aiMoSV4hWw9ajPkqpp9mX9D1m88N6pDqFlIYriFsr7+xr27Xv2xVTwpJY6ToLWWuXEJgnvGnDRAeqKB1rwasC+TMzn/AGquFClXlzTWxwYvF4jCUbU5Wua/hi4e78X6XJIdzyX8JP1Mgr+j/UWxDnuMYr+b/wADrnxboY9b+3/9GpX9IGoD5RxuOen4VlmCSp2R81Rm5vmlvcgmeaGGPyYvPPcZxVZrybeP9Dl+9jORxVmZp/JXyBG7Y58wkVAj3jvJ5kESqANu2Svn/s6HatxTdyEkfZpsdmXFI1zIg2/ZpmPGNuKYJ7teDbK/AztkxyatW7vLGDIoR/7qnNEWrXaK2GQ3LSkgwyxccO4AqCa/kgDmS2mYAn7nIIB61c+bad+NtUJbm9RwBa7lLH51PRQccirWquSKdbXznjFrdOyhc7UzjIzVi1ujdQCXyniyThHGDVdtQvFcqNPkfHRldcGrpPqalpIpIXcVo9cmlAzSony853VCVnqFwjUpnJ60wksaHcnjNKI+pNPfRAlbckUbRUdixeeQfwrx0xUvQVFZcSyAH61otJxJezLNzjyW+lUVuRDa+eynaP4VHPJq5dfNbyfSqsTlIQQhfnAC8HFaVW/aomPwkSalAUJCuqg4I8vpnmmyalb7I8xSOrt8v7njg9acmo3HP+gTrhCe3J9KVb2d0cmzmVkTOGI+c+gpuwiJ9TgSYoIpndQdx8rkUCSK/gkcIy7c/eTnini9lWIv9imVuMrxn8KlSR5IizxsOv7tuprGUVNcsjRNrUxEvVMkUYhk2nHzbOmeK0jB2LhWqD+0ryPeDpzyY5XZxkbffvnipLjU7mLhLCR28vefnAGfSuZYSK2NedvYhvF2xnafXHOK525mP2hOex47cdq2tUvdinn5ulc/1bNOOFhe51Qk0if7bN/fpnmF3y1MorrUbAS0dKb2WlPzVYmMhI+3OQPur+pFfA37cf8AyXc++i2X/tSvveNv9KxxtyceudtfB37dSAfHCI/xHRLT+c1YVH+5l6nfg/4y9D56CDk1NFH0p0KBlqzbwfMDXkNn0/NbQFj2Iapamwm8P6iPTpWrcYEdc9qU/l6bej1FKPxI9fLnzVDyvT8/bo29JB/OvXdH8Ky3G9wNsvd8dP8AZHv61S+GvgO2TU0vNX3LhDIkQ+8B2P1PavW7VLX7F5QCwbPu7cjoK9PEVIza5eh9zk+BnSjKVRbs8X1Gye2ndPQ1TRTXqWteHra+jEjjypwOGUda4y50N4HII6Hg+tec5OOjPp/q6k7oyYQW/wB6rCJVuKzKdqmW22flmsZO7OuNFRRXij+cZNWUHWl2BGoVxsIzWRulYcFC9TQsoVwdglXP3W6VCz7D/epjEuc/doKHS7V7mq80wiqcRbwcmpo7BXOOd30p3sJq6sjLd2uGzTo7GaVvlBeunsNEMzAJHuYdsc/Wt6w02ysyY7mdFXh9igk/7vFaRVzLkit2cdYeFrm/cInUgkL64rp7D4aah5cEjoFSXDCr2peI0sYRbafbBFOC0jAF/YZ9KZDqOt6rKXe4maVl/wBZnoB2+lWlG9mL3krrQvaV4LniW5LxFliIj+VMgt3BPauhs7a+0+3Kxm0sFjGMtGBJuPH1P1rldSOt2f7uW8lVAo+WJyAgPY/XuKw7m2jdQbm9mfY2CG+UAH0Jq1JLZEuDluzo/E15dNBbxPeyPFGdhZ5MoD61xupahptlgrJJeOQMl+MHHTHpVOWWXULsWWl28t3cMdnyZb24rpY/h1B4bhE2uv8AaL1wGFrGcrH/AL5zzSs5asLqNoo5vTdA1bxdmS3tvs9hGQJJ1QiNM+p7mvUNA8DaZoRjk0/N7dJHmS5nj/PCn7q1Q0q+k1G5jSVo4LeJSbeCIAIhIxwF6E1Y8VeNk8OwG2iSKe/lTDbQPTG7gnbWsVFK5lUjPmLHirXLDwfaECf7bqMnLFTnPp16YrxvVdUudavZLy5kMsx+7uPQegqW6urnVLrMrtPcSnA7n6V03h/wrb2Jju9QIlcci3wfkx61Dm5lxh0uZGmeF5ILManfofKf/VRtwZK7HQdPg0+1M08ggYoTK2AQB7ehp6i61e9ErxM2wDyoscADnJ9RXL/E3xRHDD/ZVkUCnDXDR87n9M04rmdh1KkaFNt9ClNdN441oR5MWm25+Zv7qD+rV02mw2tzc3Pk26xIvCRoeI06cfSuF0JJrW1CL/y0+d69C8GaX5MFxdXBKtJGwV8ZKc/1pS1lyoij8HtZ7svSPEJQkafJGuxVxge7Y9TVYuu9/k+XFPmZefkCZ6BapTyBckHbgVLZ1IjubsK45+X+6vai2SSacyEFEBAAotNPa8eOQ/cc81a1vUoNJjdo8NsHyr/fbtR0NG7bIzfHGvJbxjTIH3NgGdl9f7tcCRLdtWi0LXk0kspLyuSS1RS3C23yD71SpdjmlC61IrfT900caAyykgBVGTk13R0Ax2ml6Wnlq0upRxyu3aQDDD1GzOKzLaIeGNGi1ebY2oXhZbKHcd6Y4MpHp/drc1OE6HpvhyIkpcxMJ5nUgl2Zg35gHBrVX3YoKKdkdnqSG/1NIvs0kFhYukZdRxKFPWrHiS8EVndPHPuiHdVxlTV2PTp57cu8kESsvytg5k9F+tcX461JtPtHtpCPNYDKLyOO9bzlyq5hFc0kux5r4q1NrmcoD7Yrn4LcO/Spbh2vLon72TgVr6To0t5MkUY3MawvyoHH2079EJp+myX8iRxxlq+kPB2lQeCtCt7KHa+qS4eaXp5ZPb3IrzPSrW18N3UdmdtxPkGduCiADOAa7/w3rq6trECsAzySDmtqFlK/UVem3Gy2JfjPqz6T4VFqtyZLrYEO3oSfSp9M0Y+H9KsNLchntLdIWK/3sZb9TXAfELU38Q/EnT9OjkM/l3kYbb3O8AV6pqsvnandv6yv2x3r1sK+epKXY/KONpeywkKfd3KLLim1KelQt0r1z8ZTEeli+/S00daDRHoXg+Xoa79SGSvN/CMu0qK79JB5NcjVmd0X7pLu+ar8eNlc99uAk61tW029BQmkNluio+acq96Td2StEOp1ItIetIOYVetLTadQDYDpQelKOtB+7QRzakTuErJ1DVUtAcmm61fm3QkV57rGsSzSEZNEbN2CT0ujU1nxUeQj/LXGX2sSXMhyaiucuxOTVR4j96umNkrHK22hjuzdaTdQ3SkrRO5lZ2EZagwasVGc9qAi2iOnH5KcBimvQO7b0E3mnJO0S8GmUgBqdNkWr2NCw1SSMr85rqNO8VeXjJri06UpkZOlQ46DUmmerWXipZOC9b9tq6SqK8Oh1SSNuprd07xO8eATWLhbU641Fsexx3IfpUvm1wOm+J1cAF66G11mOZR89ZO6NrpnRJNtFO86s2G6Vuhqyj8UndoLFneaA5qFX+WpB0pKwyZeacOlMjHFPqrITBuaUDNIOlO6UEO416bQ3zGmv92qQJAzcV45+1h4wt/CXwW1VJJQtxqkkdjFFnmTLbnA/AV66zV8Jftg+IbzxD8bJdMnctp2g2kUcEPbe673avayzD+2xMY/P7jzMzxCw+GlJ+n3niv2i4vMF1+Zj8sK10sEsPhmEPIRcakV6dohWJb3os98kS5uCMB+0Y9R70yzs5tYv0gQlmk+8W9O5NfrkLWVz8YrqMtdkdNoyXPiK5kldytqn+skbv7LXVW5F3MLS3TyreMAGs51Wwto9Ks/klwPMK/we59629HtVto0A7V8jnmd/V17Ch8XV9j6TIMhWNn7esrRWy7nR6TYQWajADNXUWpDN/e9K5O2ueRW3Z3nQ1+UVq86suabuftuEw8KEeWCsjsLCISrWmdDW6j5jG0/3hWN4fuvMZf7ua9D0qESAV50qkoy0PWVOEo6oyrXXtf0bAiuTcRDpFOMiugsPiY3AvtOkib+9EcipW01H6ioX0dHPAqY4maM54WnLobNv460W44e5ESuNpEoI618A/HD4Yz+FPiFqaaWhv8ASZ5DdWslsCwCvztP0NfbNx4dRz9yq3/CJJu5jVvwr2MFm0sJLmtc8bG5LTxcOVysfGBhNOGl3Dp8iFq0PBlo/ie4QR/Mpr6J8B/CeCS2zKm5zXA4yW5y4XCRrJyeiPlLURJY/wCsjdKz/wC0ttfYvjP4A2moWjmOIbiK+XvHPw8u/Bd40c6FoMna9XCUXozHEUpUX7uxy1zqpRM5rX8DeIoYdSj8wjlv4q5bUF+QgVheVMj/ALslfSvThRi1c4oV5wkpRP0H+FGt2t2kBR13V9CWdrb6hYYkwyla/M34U/EjUPDF5ElxIzJkV9o+BPjHbXOnxl5xmvIxCnRlpqfRKvOtFOW5j/H/AOEtjqejzyCBGY5xxXwPqtm3hzUbm2k+7GxFfffxO+Klhd6bLF569D3r4S+ITNf6tcSxDKyMa68DVc52lsfN5lGN01ucvLre65jI/gYV9x/s0eMkuNNtojJ8uBXx9p/wovdSjiljDFmANfTfwZ8JjwjYRSS7lcY+8a68fyOHubk5ZKVObUloz7bsEt7+0G/DKRXh/wAc9BsobS4k2DcBXZ+D/H1obXYZV6eteR/tKeObb+yJfLlG7ttNfNxclNJHr1YxUXJny9qvgqDWNcEn3YC3IWvVNE8PQ6Tp0Cm23KFwtcV4Q1L7VHHccPg/MK9f0dDfoGzxxivVlOUoqMjky/DRxNX3dLnAT/DkTX4uJYt2W4FX9e+HC3OlkJEPumvZdK8O+fEGddz1u6d4RFxv3p1qG1GzbPupYDCU6PK1qfnt4n0ebQb2SCSMquTg1ufDHxr/AMI9qQ837ua9z/aO+GcVtbSXcUYVgua+WZ0KRfu/lYV61KccRTcWfmmKhLBYm8Nj768BfGKyutPRElH3fu1z/jr4hS2GpRTpJuic5r52+B9/czO8Cybn387q908U+F77XrXy4ow2U4avma+DhTqNN6Hqwxcq1O6Wp6v4G+K1jqtnHlw3FdwutafqMOBt+evlzwz8OtU8PMlw7twpyK34fFtxpN1FFJuZeuK8KvgYSd6UzeFeX21Y9q1XwtbzMLiKMM4PFdr4acrpwjPavOvCvipNTsUBzzxXbaZqCWqkEjmvzzOqlWL9lPoe7SgnG5rXj7Q9cvqOoPExStlr4XRODWJqVt+93183RTT1OiLS3JtBn3XNdaoXhuK4GK8SwkBc112m6kl5FkH5q9aEvZwbZy1lzSOitplWPk1Fd5mb7xaqUUxUUG7xXl1MW6r5HsXGnyq6HrMIzjNUdb8TQaVZuS43YquZiXry/wCJl5Or7E3tzX0GVzVSagjpoYZV6ijJnkfxp8YnWNTEEQxycmuChvxBD8yFq9NvPhve6yhlfCiTnc1aFr8JLVIEFzIXIFfptOrToRtc/V8JisPhqEad9jzLTr1J0IMZb/ZUVDf6fJLvcQlVPtXstv4b07SYcQW67R/EwrmfE09skMmSiqB0WtliudWijsjjVVnanE8oNsY3YA16t4Qihg8NwJcGWe4kGVMZACZ7EGvM5pkurqTy/u5rTt/GVzolqLbykn2/dLHGPrXTBpO7O3EQnVppI+gvCXi6xGgSR3N7DBLa7kkjZwpGO4zXl/hLXIdY+I2uPaf8eZcbff1NeY3XiCS7Mkkn+tkJLmu8+CdqjSXlz6HFd9CpeaTPzfPMBXhTc4P1Oq8SRl/GOlhK6X4o2P2jwq6egBDVQtrZb/xdBKfm8lTWp8QtSt0tY7eU7VJr1k1Zn5cozoz5mcHNYyX/AIWQOhdXjINfOl7aS2N5NGUZWjcjpX2Fon2B9IjTI24rl9W8H6NfTykom4nJrOVN8qaPo8Hmao35lueW6LMupeH48/N8uDWX4ftrKG8nikRWwx+9Xs2m+BtPitDDHhVrm9V+FFvLdSSRTlGJodNtJs5cTmtVOSorRnPTW1mjkxhUq3olmkl0mzLcimT/AAxkhfi+au38GeE47PDPPvak4M+ZtUq1OaR3vhKxMNsheuo6Cs3S4oYIgBKGrSR1fuK6IKyPQTS0GXMxht3cdhXzp8VfjWfD2pGyR/nNfQ+pbfsE/P8ADX58ftJTPH4xJQnqa2jSdZ8hUcWsH+9avY79fHl1rakm56/3ab9/kmvnrSPFt5pjgeZuWvUvCfjuHVVCF/3n91q8vGZfVpe8tUfrHD/E2CxdqbtGXY7UqGGK4jxz4dW/tTIiDeK7QSCRARUNzAs0ZBFeZh6ssPUU0fa5lgaWZYWVNrRnzyVaGTYRtYGnM/pXU+OdAawuTcRodhPNcnX6Nh60a9NTR/Jmb5dUy7FSpTWwrEowKH5ga+sf2TvjkumTJpGo3GyUHCsxr5Np8NxLazJLBI0UqnIdTU16KrQ5Xuefh67oT5uh+xn/AAkMWqWaS20olyo71zWrxG/Qh0+avjP9n79o69spU0rWbjzeixyPX2p4Y1uy8SwRyRSozEV8nXoTpy5WfaYXEQlFVKZxbaY0MmD0qa3sBf3yW4Fdr4k0WO2hMmO1cVomuWuneIE8+QV5LpKM9T6yFeValzR3PRLH4dRrp6yY6jNZdlrE3h68NsRsQHg16TaeIrOXS0cSL931r5l/aB+LWn+HGdxOqyrnhTXfSotyXKfOVqsnf2p6H4y+JNlpNo9w86LhfvZr49+Mn7Vd1fPPp2iybm6GavKviN8bdT8Yb7aCVorX17mvMGYltzV9Hh8E4vmqHyeKxl3y0ixqOqXOq3UlxcyvPLISS0hyaqU7ihAXO0Dc1ezpFHkpSqvTcGywAro/CvhuS/mSWRDsHQNVnw14PkvXSW5BVOoSvS9O0uOxjAC18/mGYxpr2dN6n6pwxwrVxNSOIxEbRXTuP0+wS2iACCtNF4qJKleURDJ+7Xx05Sm7s/oXD0YYanyQVkizDeSWY3xyFMVYPxsufDZAln/dCuI8SeKodPhc7xu7V5JrmrTazcF5Dx2Fezl+AqVZc8tEfmvFGfYTC03SilKbPuf4ZfHW08U4TzBur2m11BZ4kcd6/N/4MXU1j4jjKOVXP3a+5fDWsSNYwZzuIr1ZU/ZTcG7n5a6yxNJVbWuekBw9SRzeXIh/uMDWNYXhlUVoF+DWVzA/Mn41aeNH+LPjSzH3YtYugPoZCa5G3mKLXqv7VOnmx+Pni0H7tzPHdD/gcaGvJUYLX0cHeKZ8bXTVWSLu8NSEVU3sjcVOk9WYi/OtI0p9KkyDTWQUFJMb5pHakaRjUjJwKcq0BZkChjUghz1NSUUFJdwRAGp1IDmlHagaCnMTTaftWgtE8M8kL5Ryn+6almvZ7h98jlm/vNVXIqC5uWt48/xdBRYfM46mvpSQveRyXcoS3Q5IY9fauquviRZWyYSVcAfdWvIp5WlYkks1R+STXNVw0arvI66GZTw8XGC3PQ774rtjFtAd395jisu6+I/iDUj/AMfhiX0WuTS3rWtLUbASKUcLRhtEJ5jiaju5W9CSae9vsme7kdvRnNZE1q0jn+dbN3KqIMfeNUlWulRUdkcc6s5u8ncpx2BVhkjrWrbRhcVEiZNXIYaZlGJIEHarCLQi1Jj2qWzdREbrUToxOwDc5qXdufAIoLCJSI889W71Ny0itNbpBAcnc+DurPtsc1LeXX/LIHd6mtHQtHk1WZEjT6n0FYVaihG7Z7OXYSpWrJRWpueE3ENvqDGIsxiOHx0ro/Cn/IHU+sjUy6tIdJ0eaGLhQn3u5NT+G0CaPAPXLfrXzNeoqkJSXVn7XleFlhq1OlJ6qLb+diLxc23Qph7rXmyHLp9a9D8bkjRfq4rzxByv1rswf8G54HET5sckuiR28/hqGRYBGB8+K811OERX08YPyo5H5GvZrb97FbH/AGAf0rxq+Je+mc95GrswNSU5STPn+K8PSo0KTgrc3+SNb4fW5fxx4eT11K2H5ypX9G2sNiM4+9uwK/nc+F6eb8QfCyY66tZj850r+iPUvuj+8GNTmOsLHwGGVkmCLhAPQU+mRcxIR6U5uleEtkdpGy5pi5jqc4qPANNxTdxpgJQy4Py1Sa9k3Ffsc/B4ZACCPzFXNg9aaUI5pJtboenQj+0OACttK2Ezt9/T61E18+0uLWdnGPkZeuTVnn36+tG3f1q+a3QEhkN2zlwYZIsY+93z1x9KkdyzU4R+tP8ALAqWnJBoMSIbsk08KFp1FNKysTuIelRWDEzTc/IOBUp6VDZcSt7j8+apK84h9lk9zjymz6VWtCTCCe9WbpR5L5zUFvxH+Jqqv8RMI7ElHHrVTU9UtNEszdXtwlvADje3cnsAOprM0fxvo2u3SW1teFbh87Yp4yhfHpmtFTnJcyRDnFOzZvEhVrOmum34DbauXL+XETXH6jetJMUB2rWKTeh0048zNFNenlV8WdyuCMbgPnBPUVBdeJY7e23yJKzk8wKMyAeuBWFcXk0lwbdJ3iijAeeXuAeig9iar290ttc+Ubz7PKxPlwYwcHnntnG2tY0up2xpJ7kr+Ior+7lQxS2rIMqs4KeZnsMgU+Wa5Fr5kdtuuMD9xI4GMnuaxNbP9tQziLxEbOKRdghlG0EnjI6E5qd7Ce3EEceo3cVuZTH8v3oHOMKeelVypGns1bQ0be6uXmiSWwkiikLfvfMB8sD1AqZZZ/ID+Svn/wDPNnwOvr9Koy6Vh5biTUbtXwAXU4wo7d6tWkUsNvs/eN1O+5Pz89sCnYwGrPqZt5D9ktVn48tPPODzzuPbAq1aPcOJPtEcUTbhtWJ93GO9NCucZl+u1AP55qSILGmN7N1+aQ7jRoJjYedSbLfKFwo98V8Mftz2+/432/8A2A7T/wBDmr7njb/TRnPJOB2+71r4m/bXjkuvjhZRxRySyyaDa4SMEn/WTVyVNKUl5npYOLniIqK6HztBbGNuamQjoCK6GHwXefZRPeTw2iH33kfXsKpXMWi6aJMTSXrDI+/gfXivJ5W9z7zD5Lia+vLb1MebfMNkY3NWUuyzmYIRcXBPTsmKtalrBuF8uAhIqpadtWfJHzGstEfeZXkcMLadTWRqRO9hbuSdzykFn9SOeDUtjr8iP852/wC0vBH0qrqU4kXqOD/DwKqwptwTilzWeh9pGKStY331prh8ufuc1Wu7tTxxLk5LYrPX1ztUninpIqZO8VLk3uXFJMRkV3z/ABZqKaWMdPlpTMc8/eqrKpaky3sRPORUH2rPY1Y+zGVgfapE01u6Oq/7Qo0M7XIo9zoPkNXLaxM3VPlwTU0Fmy/fQ7Qa0Y927bGNuSSA1M0SSWpXt9NVUxIdtaTNbIgSJN7kD22fWmrYGXBDP/wGtew8N3EyJIAdrnhl7mqSuZOSjqynpulXt80gjMiKFJbb6VtaNptnbK73OftC8g8oUIPc8812PhjQ1trGRJsO2TnaRz0IJzjjBwKq6x9kSSRLeMS4CmKRUxgg9D17V2Rp2jzM4ZYnmlyIyF8P2t4JZPljXrh/lJJ96LOZNDikdPmuE+csiL+7ySB16ioNf8Qqscby3m47DiFR2H1zXISzalrk3l2+REerrgE5NZuUU9CoQlJe8S6v4ieyadXKXFxJ90RLkD6VU0rwZqviu48/UZGghOH2N1IJrobHwZa6Kkcl5JGjq583cMkV1Fhqa7II7AuksecPGMOARyT7URV/iNJySj7g7R9J07w55FrY2ElvOAPNuNwzxzn13HqKytZ0iTWT5qP5rSMMPwTwedwHeta8uYo/tcl5LsaJfMZpPmAUcYfvivL/ABX4+n1KR7PTJCkHRp1G0uPQegrSVkrGEE78yNLWfElt4VaSz0uSK91AcNddVi9vRjXF2Gm32vXzrEj3lxI293b37sa0PDfhWTVFWaZza2eMmZh9/wD3a7yxlsLK1S3tYls2hHBXnzD6sfWsd9Oh0tN6sNE8JWnhW2eWTyr2/cY+0MMiInsBVC6dtQuy7orIj4zH/G1WnmuNW+RFLICTMVGQBU9zd2uh6SbmdFV9pSFFJx6/nVO2yGvdXmZ+vax/wjmn+WSft8qnKN/yzHrXl1vYPq88t8/+ojfA3fxtVzV7+fV7/wAgN++uD85b+Fa2IbNEt47eIYijGF46+5o5uVX6s5nD6xU5H8Md/Ud4W0d9Tv4ogHZc/PtBNeh6hizhNqBG0RIIMZzk9Kp+GNNi0qykvBFIruuB5hx1B5XAqKW4818792w9emfeojpHU6GrysuhDKOo9PaqDATn532rU874zhyrZ4K1C7iGGoukdCVzRmuVs7eNY32Ng/dritVuft1zwf3S8D3960dSv/NUxglW/wBrHArmNQvhbggGk25aIG1TXNIde3y2yYT7xrU8GaDFqVzLfamdml2iiSdmbGR2Ue5rnNJsJ9c1KOCJC7uQAtdT4xuo0jsfDOjk7QVF3P8A89Ju/T+Fa6IU7aHmzrPlc7bbDtJll8ceLob2VNkDTLb20SJkKAegHoBW742ug+rPIjfMku5V52YDZAGav+BNPttP1y2WGM+TYJgK3V3xy31zWT49cw3MMrn7wBz3xmqnqro2oRcLKW9rv5nqmt6nb6feW8QeFZbWEGSJiCUbHTNeIeO/EUmr3jneXZmIVumFqPxB4he613UJUfaxmbBXipNG0W1wNY1mXNhvIigikAlnx6A9B70pVHLRkxgkrR3ZT8O+FZ75t7fuoF5lnYfLGK6abX7TQLV7bTDjeCHnYfvHHpnsKwNY8Std5jt4xZ2YOVtkJIH4nqfesUO0zc1ztvc7IU4xVkbUOpSTP12qf4Vr074fzxaRY3ut3p2WtnGSrf35McKDXD+EvCs+rzGd/wBxZxDM1y/CRgcnk9/QUnj3xlb6rHb6HowMOjWpJGeTKx6sxrWmmvfZFeSa5EXvhiz698S9Pu5PmLXDXDbvRAWxXszv5ju/qSa8v+Btgz6vqd/j5LSxYf8AAnIQV6dkCvdy1e45Pqz8L47q81WFFdFcU9Kip2802vXPydDATS0rdaNtWaJnSeGr4QuBXoEV4Dbde1eTaZMUnArvLW8/0Qc1zyjqddOWmpN9pJvMA967LS+YRn0rzqG5Jvhz3rv9LlBhA9qzaVjdO5pZxwKVWJNRZNPTqKzB7Ey0tNHWnUGQxulPSiigB24etNZvlprNTS/y8GgajdmRq9gblTXI3/hs7iQN1egtzUT2iODkCknZ3RbimrHkV/orxZwDWNPbNGcGvZLvR0mU/JXO6l4YBBOytFPuT7M8wk+XOai3571va3pTWxNc+AVY5roijlmkh+TSUU0Me9UYMdUbsKcz+lRNQWtg3GpI/wCKoqnRSM0WE2LUTMWFLvNJQQNAqRBTakJxRZDuTx3bQEcmtKz8RPC6fPWHy1NKHcKlpWNYVGmekab4pDMOa6ay1tJMcivGoJJIu9b1hqzx4yTXNKOtzsjN9T16C5WTuKuwkPXnul66z7RXYadfmRBmosaXubdNqJH3VMtSS3YcvWkZqMik20CV7iMw21GzZp7/AHaiPSqRQmN1fC37YAt7f4yX/kf62SztTP8A7+2vula/Pv8Aauunk+O3iVJD9wwgfQRJX0uR2WJTfZnzOe3eGa80eT5EaZNdd4eUaBoL6pIge8u2EcCNXFohuHSP72811uszAa5BZj/UabAkKr/tkAsa+1zDGrD4eU477HweEwbxWIhS6bv0Rv6JbiFN7vvlc5kdupPrXQ2kwTuK4211Ly1ANacWqZXg1+O15yqTcpatn7Xg6UKNKMIdDrI7ketaFteqExn5q4dNVKqeelTR6swPWuFqx6adj17wrqIkuwhr2Xw+8bwpXy/oevmG5R89a9q8JeJPNWL5+3SvPrJx1PUo2nGx6kqqWqcRJWHaan5lXBes1cXNc6HBmh5KD71PVI89BVJZyRmnxO27rScuxHKz44+AlmkLRDIX13V9keCYYxFFwtfnr4R8bv4buYzk7cjNfUXwx+OVndRxxmUV72KlK2h48WqcOWJ9NzQxKh3j5a8J+PPhHTdV0qc7R0NdzffEK3k0p5UlG4j7ua+b/iR8XlkupbTzN2K86nKc5WSODFSjCneZ4FqWiC0knjI+VGIrmpolhmrp9c1gXN3KQ4/eHIrn5E8xt9fQ0lJJcx8zGvFSuiN7wQpkVoab8QtR0seVBO7N2rntUlCJgVr/AAx8Jy+KdZHHyRHNdLpwUeaZ1xqSxE1CLLGsa54iux9onMjrjpTPDSy+Ib1EkBX5uQwr6K0z4fWcxS2eIbnH8Vaz/BO3ssSxR7e/yiuJ1aaVoo6q+WVI+85XLfgjw5u0yOVo0RhGAKb4k1j+yNO8j/lueN1dPaSDRNO8uRDtCYPHpXzz8QvHFyL+RIPu5P3uwrmX7yVkc9VqhCzMC8+L2veGNauUS4Lpu6Z6VynjP4ga54w2vcSN5VYuqXDX94XcFi55avS/AHw6m8SQCSS3KxY43dzXqRp0aPvtanjurVqe6mcV4W8cPpELwSSbec19L/BPxnbeI0QBw2OK+f8A4l/DSTw+POS3MS5rD+F3jG98GeI4PLY+VIwDCitRhWhzw3OrL8XLCV0p7H6QaUI0wBXY6ZbLjPC8V4J4D8bSaogJfcg/vV2Gq/FKPT0CRnc3pXytZyjufdTrKaunuYv7Q6RTaTKAA7BDXxPN4Pv5UnmEe1MnAavsi++2eOUlBjP7z5axL/4Kqlnhw+4D71LD5lSw1+aW54ONwssTJNdDwj4OeGJoJ/PwVZnwa+ufBdjarbxRvlmj6s1eeeCfh1LoVw7gPt/2hXo9nG9hnjbXz+aZtGp/DkdODwPsoWkdteWli1lJmNeFr5d+IGoWtj4vif7TtQPjZXuOr6q7abIN55FfHPxP+2P4olkiEkvP3KnJZvEVHzsyxsXRiup9P/Dy+jvr8wJIHXAK7a9sbw672gcelfKv7LNtqL6jJJfFlUMNqtX2xE6/ZkAwvy14fEEIPEHTh6k/Zpnmdy7aVcYc1LLqSzsgx8p7074hWEzwmWAFmrmfDSzyNsnJ254rysJTwypuU9zvblJHXP4f+32rlANxHBqPRLWfTbtI5TuWti0uhCiRiprlBJ+8H3sVz1uWpTlymV5KSTLLzKgyDVbfvrlNX1K5tZABW1ol8LmFSfvY5r5d0HBc7O69y86FK57UtDXVZvnAZc/xV07kEVyPiPU5dH/eDpXpZa5e15Y6G9OTT9zc37bwxbW9ryB06V5P8QNQutKmdLKMM3T5q6KD4kt9lkzhVFcbdeIU17VsbAyV+mYTCyclKoelgpVaVVyrK6OHm1fULliLycxL/dWud162WRDhyy44rtfH9jBbWfmW2N+a4+2hlbTjJKm5e7V9LanDRI/RcHXpyh7RaHFQ7oJ9g9a62HRBeWeY4t7kcu1UbWztX1EkkV2M2t21nYbA6pgCuZ1LPlsZY/NqdJKMNzgT4Su5piAAtepeCdH/AOEe0UISN55J+tc5o/iC0uJS+/cqVpXvihJUMUedtelhac37zPksXm1TER5LHTaPrCWt3cTykLnoawvFviqDUpyMrLtHrwDXHeIdYa2sXcOV44rywajeS3oEcr7pG5r0o1HH3Dw6uBjXpyqvSx65qXii6sdP/dvt4ryO5+MWsR38oz8oY45rpdavmj0x2kfc2yvLjppmlL/xE16HupJM/PcRhcVOV6S0PZ/AfxT1HUbKWSXPDfepNa+NlxY6kYtjNxzWJ4I0X7Do+cctyaxdX0pbvV5XrGpUUFdHBKOJpLld7nSn4x3d10iNWLP4paiuWCFawbLRo0HIrQSwjC8AV5dTEO+hnfEbu51Nl8WL9CA4aulsPjA/G9zXA6Z4em1GXESd69C8PfC4OQ8ibm/2qyVSvN2ib0pYmRuT/EuS402U/wAO2vjD4x6z/bniqSX0zX2L480Gz8PeHJy+1MJXwt4svUvNYuZI/ubzhq+ly6nPmvN7E46c401CXUxNgb+GpLK9m064SVCVYGkqN/nWvfcVJcstjyMPUlRmpwdmj3TwX4gTVrCM5+bHNdODmvCvAOuHTNRETv8AJJXt1pcLNGH9a+CzLDewq6bM/qPhLOFmOESm/fWjKOvaYl/auhQNkV4rrWmvpV48RHc4r3/aGrjvGfhlL+CQoPnrTLMa6M+SWzOHi/h5Y/DuvSXvx/E8lXGeaSpbm2e2mMbgqQair7tNNJo/mirSlRk4TVmhY5Xt5UkjJVh0avor4B/tCXPhq/t7DU5iyEgCVq+eGCrWj4ftVvtQjjPYg1zYiEJ025o7sv8AbTrxpU92z9Sbr4hWWv8AhsSxyrudK+UPiX4xvLK+lNtK8TKx5Vqx/DniLUtL0wW6XBZAuBuNZGvM9+jvISzNXwtStGUrH9D5dw3Upw9rUl02O98JfH3Wxo32e4kNw2MBuleJfFY6t4n1GW/uZ5HXsmelathmw47CtO7Rby3II6irpYmVGrdbHVjeHsPjcK4uNp+R4MMjh/vA80/atbHiDRnt9UeOOMtlv4a0dG8Ez3bB512r6V9k8XTjTU5Pc/BXkGLq4qVGlBtp2Ods7Ce9lCRRlsmu88N+CFjaOWcbnrp9J8NQWCIEQLW2kSRLXzWNzWVT3KWx+v8AD/BdPDWrYrWXYhtbNLZMD0qVqXIqOa4SFck14DvUfmfqiVPDQ5VokK0gjGc1ynifxhFYREB/n6CqvizxbHZxuEf5u1eYXN5LfTGSVy2TX0GAy32j56mx+V8S8VxwsXh8M7zfXsT6lqUupzmSRz7CqtMp3NfXQgoK0T8BxGIqYmo6tV3bO6+EZDeJ4I/U197+E9BMumQn+HAr87/AerDSPE9lK52rvAJr9JvhjqcOreHrdwRu2CvKxUbTv3PewFfmo+zfQ17ew8laseXxzWk0AqNreuG2p6CZ8A/toWptvjdO/wDDPplpJ+hWvAzw1fUH7eem/ZviH4bvMf8AHzo+D9UlcV8vt1r6Cg+amj5PFxtVkPBzS1ChwamrU4x3mlTUqzA1BRQBcBp1U1lNWYnDUFpj6KFwaXig03EpeaXAqTYKBWI1zRRSbqBDS+wEtWRNcvcSksfoOwq5ezZJjH3R+tZxGKDOTEqdISwFLDDurStrbaql6q4oxuxtvbBcE1Z37FpQo6GoblgANpqTV2RXmbzXJpKKAuTQZ7k0C/NV6IAGoIUxgVOMudkf3qDVKxMxAoGXcZ+5SIghzn53/vVa0ywuNXuRBbjr1bsPesZyUE5S2PQw2HqYmoqVKN5PsQhTJLiNPmJwAtVNXWexn8mRCj4Ga9W03w3Z6IsWwebcbctMw7n0rgfF1s9zrc2zLEsAK8qlj41ajjHZH3uI4Wq4HCxq1X77ey6GHomlNqupRW6cljyW9BXqVhptvpcAigGAP4vWsnwr4XOlTx3cz/vcHCL2B9a6B03ECvKxuJ9rLli9D7vhvJnhqDq1o2m3pfsZXiV9umt/tEVd0fjTLYf7FZfi1gtlEueritiyTy7O3Qdo1rkkv3K9T2qPvZhP+6kY3jliulQj+89cCpxIv1Fdt4/c/Y7dPcmuIUcivYwatRPgs+k3j2uyR6fbP/xJopR2tifyWvGbg5lZvUk17AzeV4Okb0tP5144X3CunLlrOXmeLxfU9yhD+7f8jtvg9+9+J3g4eutWQ/O4Sv6G9VYlSB3c/pX89HwOBk+LvgNPXX9P/wDSmOv6GtT+Uk5K/OeVp5kvdPgcM72BMbF+lKTmmIfkDD0p1eCrPY7Q5NFKvWkVadgCjAooPeqQAqigKDS7RSUlcB9FNBxQDigB1FJkUtACHpVewUtPKf4c4G2p+cVBZ83D9On8P1oWs42D7LLN2wEEmQPumqtnkQgH7xq1d/8AHvJVa2+526n7vSrrL94iY/Cef/F1JxNpchUtaAOPYSH+pFeeWkMpvLaO3y91I8fkhOzZ/pX0FdWsN5BJBcwRzQSD5o5UyDXF6tqPhnwBiXy7bTpZchUiTdNIPRRycV6lLFqnSdNowWFlVqXidDqt9gSFzXLyHLF6wj8R9M1Ccgm6iXs0kOR+hNXbXXtPvXVYb6F92MJnB5+uK8yM4t6M96NCcLe6QwvO+qTwI6+VJcP5m4FuVOB6AdPWo45jdCSc3sl1BhpCi2oB2EgKvHJNY1x8SPC1lr82nSeJdLV7qQAwpfRGWGceqg55xW5pl9DqHmXBuL77zx4eMhRuAPy8cDG0jPSuiLTWh2ypTguaUWr+RW1WwimguI4ESCVt5jVtOBKODlOT1571l65rY1eC3ubeaW3tZbGV7hZcxCNiMJvB6NvjYCuhldLG2u50uby48yPBdQep+UHJGM+lZMl5p11I6GZYonlEt++ADcOv3V6En3PaplWp09ajt6kxjKWsUWrTU1vLlrc3O/7TbWpiXfknJ7D1xy1dC5O7J71hSa9p0KSSv9oaKMNI0zHgDueTXyd8Tf2z7vTPEd5pngzT7CzijQh9Qng82Zz0BHQCuaeMoVHaEr+hvg8pxWNqclKP3n2HqepWei2b3mpXltp1ogy893MsUYHqWYgV4n48/bR+HHg9pLfT72fxXfJlfL0gfuc+87YX8s1+fnibWr/xFqEt5qt9dapdytvee+laZifq2awWlOetc7xWnuI+7wvB8YtPEzb8lofTniv9unxlrN5IdFhsfDlqeF8iP7TcY95JP6JXnd38cdY1eYz6jezX94y7Hurr95KV6hct2GeBXk3NOQHdXJKpN6Nn3WDyzB4RJU6aT721+/c6vWPGFzrD75JZNx5PNYr3RfvVDHPWpN1c711Z9DG26J1l4qWCfY4NVMkinIdrVLSSNIyaZpfaFmcZ+Va27vTVs40CPucrk+lc3EuTW7p0wLhJT8uBnvWTOyN2iu1pM7YA3cZqu1pKj/vAVx1r0bw/psF7cIHTcm0EI2TnP05roD4StYNgkjEsU8YRPMGCM+hraNByV0ZSrRg7SPILa1eX/dNXhpcyvgp1H6etelH4eWkkf2izvN+A3mJLgdT296vab4VXUHtra1uN80zEPGyDKHoD64qo4eS3JeKilc8xtdElmlMcezzQOjOFzWgnhi9deSd2B8vJ68YxXvyfD7TvJgtWjHnRNgywQE7gQOhOfvUl7pmmaQTcW8X+kKyeVFOQjBjnG484xXV9TsryPO/tOLdoo8dsvh3fbUkZDs3ALKoJDk+9bj+CV8PWYlvCk6lgkTQSgv8ApnNdVHrjfaJZXuS0AfmLHEhPZO65NZk+vRTRCW88p7gJgDGPKAPOSMDdTdOnFXQ3XrzZy50TZPECDFESDtYevTNdZpWiGzs5PNWP7RnEMMpXGO557emK54+Jra6mkkkRdoADR5xk/wB4Vm+IfEX2mLZky7wciQ5MZ6Y96zTjHU1calSyOg1a5sdDwJJTLKOJYY3ODjqSBgqB6GuQ1XxXPcQ+VFOVgyNqeXtA4wAB3ArPNpdalh5yGTGBt6mtUaZDbbJpI1VVIwFPABHQis5ScnodMKUae+rMXStNe/nJuU2IF4jbpXUS6ha2dgIATvwPLfHPXkH2rOW+WTyEA24PHvn1rYTRFuTHKI5IomwTsG4oCcDHrzSirbFVJJv3tDBuoZrx8uDtd/l29/pWodnh3RBfanIsSEHajHBkHTAHc1W8R+KNK8E2wj4vdXPKwKcpH/vH+ledySav491FJ7iQvzgzSk7BTtbUnn59CbxJ4ou/FFyQMxWvRIE6n0z61q6H4MWzkjn1WNJFQB/smevs+K3PCPh+z0O5R5EFxPg5kYA4H+zXQ6xYQXNsjwEr8x3LnJ56DoKSi2rtlXUWl0Oev9TF1K7uS2AFUegAwBis4yCX5B98nAC1HfL5cxEZCtg/Sl0SxZ5RJLhUB3/Nxms27nVaMVdG5pkMenQy3NxKIokHKdyRzmuB8T+JX1Ry5d2t4yRCnqTV/wAXeJW1CR4I2HlZzJIvGfasTRFNzfR3TJuiiP7se471pdGEn0XxMt2Hh6fTY1nuoyt1MN53dgegrsPD2jxzwmWT2+RRuP1NU5JJtUuYonI8zGSW9OpNdVFCNLsx+7iVZF465x61Gs3zERj7KHItyPV5hEiW6fcTpz0rDkfcuc+uCtSyOkj/AN1c4+Wqkz4Yn7vqvQGhtM3jGyGfaBv3k7WxzWdc3XD9WSkvb4sBgCsbUrk20Ownb321D10RtdRV2V9Q1D5nOev8Vc5JK1/cbB61Hfag08nlg13fw28IwXBm1jVBs0uxQzylud/ov4muqFPkV3ueDUrvE1OSPwrc2/COgJoGmCWf9xqN3C7xlv8Al3twPml/3m6KKzPCMCw/bdakAQHdbWy9Tkj5j+XGa2NY1C7m8OTXEqFdR16VI4k/5526HhR7ZpYbAO+l6PbJ5vlgIVxglict065ocj0FTTsnsj0HwB4aMOhyXkheJ5gUUsONx6HNeVfFe/xfpBn5ohtbnuK9p8RXC6Z9it4n2JHb+YEYAcAdGr5w8Zas2sa1PJ/rCTWslFJRRy88rSk+uxkwsJrp5ZPlRj0rTnuZblgPvDAx9Kl8N+EdR164WK3gkmb+4gr0M+GNE8EQiTWpI9RvY8f6JEcRR+zt6/SsJK7NaL9nHVb/AHnF6D4T1DxBcbLS2eXH3n6KnuSeAK6STTvDXgsJJqNyus36n5rW2JEI9i/f3xWL4m+Jl3qcP2KzVbewUYjhiGxBz1wOp9zUnw+0WG6kuvEOsJ5+m6aMiJv+Xic/6uP6dzTUEtxSrtvliWPGmravIkUWoBLC3eNZ4tMtvlEasMrvHYkfjXFW6+ZOOK0PEmrT6tqVxdXD+bLM5kY+5qpYRZbJqW+prZJ8rPd/g/YLa+CdRvyD5t3eLAv+5GuT+r11FUPC0P8AZnhbT9LG1Zbe2jupNuOs3z4PuKu5NfTYKPLRSP534ulOeYy5trKwrdKXIptFd6PhGrCt1oXpQBilPemNMltG2TCustZj5G32rkYMtKK6i2bFtUyRtF2HWYzeA+9ejaSv7lPpXnWnt/pgFek6UB5KfSueWxvCSvYvL0qSL7wplSIDurE0bsSU6m0VStYzuOoptOpWGRS0ynupamUi0FFFFQaicVDcxIYzU9QXPEb/AEqxNpHnvjBFQPXnr/fruPGM+Q9cKWya7YLQ8+ruFRMxNLvNJVmA5QGptCsRStjPFAXsJS7zSUUrCvdgRiimU+iwxpNKOlIvWp4ULCpHbQFWpUhJpoXtW3pWmtcEcUPYIpt6FGKz39Aa1LHRJJmHBrqtO8NjjIrpbHQkj52VzNpnbHY53SfDjRYLCuqsbEw4q7HAoUDbU6IB2rJmiutRYk24p5wtFIRmpBasVW3c0M1IBimsxBoLFcjpUdFFUhNpDWIFfBv7auivpPxjN/j91qljDOre6fI1feLdK+ff20fh2/iv4Yxa7Zx77/QZTM23qbduHr1MvruhXjL5HmZhRVehKJ8WeE/9M16wjI3KZRV64uDNqV5cfe86eRz+LVgeD9SWy8Q6fJIdqeaMt7Gr012LXVLy2kOHhmdP1r382m6tCPL3PmclioYqXN20NGS7KP321Zh1Ir3rLnuYmTKGs6S9VG4NfG+yctz9A9soo66PU17mrttdrK2c1wS6oB3q7ZawR3rOWGZccSmelabdKk3Fen+CtVCNHzXz9a658w/hYV2PhjxY1tNGfMNefXoe6enhcQlI+udHuUktkOd1bCOqqOa8m8GeKhcQrl/lxXcpqYIz95a+flFqVj6NJSV0dRFMOKsJMFrll1jgDNNOthM7XqeUXJc+IbnwNdKvApLDR9T0abzICR617LoVzZalCmQGrVbQbSTjYFzXdLGyXuyR+ZyzCqtGjyO7+IeuWdmbcmTpXnGsa3eXNxJPKSzn+9X0Vqvga1mjJGK8p8T+DFhmcAjFd+CxFGUtrM8mvi5VFaR5baXFxcXYJJ25rskMSWfz/eqEaD9mk6fNVLV/Mt4a91yjUkkjhcjnNVmEl0cH5a+if2eNHtLOHzDjfIvWvmi8ciU816N8K/H82lyC0lfagPD1tiKbdK0T1crrRp4iLmfa2haZHfanHKANo4r0z/hHxNbBMV4P8PfiHZxLG5lr2HSvifprIN86fnXyddyhofe1qkZqyZB4k8HK+nSb07HJr4p+Lmgyadr5gQfIzcPX2j4r+J2nf2dKBKGUivlL4o30Oq3P2xZY9o6d6WClP2lz57HRhKn5mR4K+GK3CRX7xiVc8q1e++DLG0tIOgVV7Vx/wz1Kz1XQfK+5LEnPvS6FrY03XvIlbajN0avTqyk1qc2Bowc48x1PxK8BnxZp7+WByh2rXy/rPwi1rw7fx3MtozRRuD8or9AvA8VpqcKE4ZcCtfxV8OdN1KwlPlL0rghjpUdEejisBSnP3T4c0Xx6NItjAmYpa9Y+FmlP4yuUvbv5oiRhWrmfEvwptbbxMMJtiMnNdTD4nj+HsBbyyqRY+7XPikq9L3DmpqdGfLPY+mPDvhSz0+ABIwOBWvd6PBJGRsHTivC/Av7RWnakRHJcBW7oxr2XRfF1lrUIkjccivzbMaVekndM9alLnd0zPk0KKDOYxWPq9jGtsdgFdpqBjnhJjIrhdevjaod4r5KnOc6lpM9inqjiprkSzSxE+oFef6t4LiutXEpQMpbmtfW9eSHVf3Z+tb1ghvwhAr6+jVnhafu6XMp06dZ6mz4D0SDRmjeMBK9gsNYjmiCb/mryeztrmAZTO2nf23e2d/GuPkPXdXJOEsSnOTMXBX5Uer6iqXEZQgcjFcndwxWD7wOlW4tbEluhP3iBWNrtzviyhr5lKoqlnsd1Kmti7YX4mkrfbUYra33yntXnWn6j5c3XvXSrDJqUOwdxXpQkoq0jlr07M5Lxh46s0uvLBG6rnhfxpHkRvHWZqXwnkudSF1K5Zs1qxeHbaws5FLqjgda+hw+XUcVTsmeTKvOm7PY77S9VttQbAcK3cUeJ9CS905zjcwGa+bPEvjzUvA2sxyx7p7XOS0fUCvTPCnx503XNKO+Zd23lWIrojkssM1KKMYYxc+j1PIPiFrsfhW+uIC5/eA4rk/CXxBjuLuOBJNsoPAbvUnxt8R2Gr68iQFHyTXM6D4KMl7FeQZ3Ag197hqLdJOR3rNZzkqSZ3fjmTVL6B5wB5Q/u1V8Kawt/p0lsx/egYIrT1LVWtdIlikQuxXGK8oTVZ9K16K8jjdYi4WQexrWmoqXvH3/PUlg046WJvF73fhfVB5efImOQfQ1m2ZvtekDvK+wHnmvXPE/g8+KtD8zZsXYJFPuK5DTLHyIFiEYQJ1r0o0Kadz5l4hzV3uX9GsxbQpGAOBVx3WLL52qKghbYDh9q929a5bxRrzIxiif5T1K1vKcYKyO/C0J1SHxTrguXwp+RBWJoEf2i7e4I4PSqRzePjllrWW5Sxs+PlwKwpU+aXNI6sZXjTh7Cnv1I/EupLvFuD1qhZ2xkZMD5jis6dGupjKepPFdj4M0d7icSuDtXpW1SSZ51CmoK7OmINho8fRcJXE2921xNI5z1Nd9r+lzzWPlgBP8AerBttDito8E7WrnrTjJqIUaNGcm56mU+peTxUlvrAJ5NXrzSreWLMY+b1rmXhMMrgDvXHKmou57dDAYapo47Ho/hPxPBZzDzHr2vwr430+7ARHHAr5VtJGVq2LXxBc6ODLETWtOo6ekUZ4nJ8PyNpWOy/ad8b+ToskUEn+s4+U18bTEuST949a7z4o+M7jxHeCNycKea4FzX2mEi1TTe7PxDNmliJQi9EHakXrS/w0idK7GjxOYdExhlDx/eU5Fez+BdbGo2EefvAYrxiut+H2rfY77yCflavHzLD+2pNrdH6JwfmjwWOjBv3ZaHti9ar3A38VJbSrJGCPSkkFfBfC7M/qS6rQutmee+MfC32hWniT94K86kjeGQo4KsDX0BJbLKhBxzXBeMfBvm5ng+VxX02W5lyWpVdj8V4q4U9pzYvDR16o86JzWj4PuRFrsWT1rJmSSNnQ/eFXfDlrJNqcTID8p619LXcZUZan5NlMJ0cwpq2qkj6Asjutk+lLdpujqro7s1smfQVemXKEV+bSVp2P7Dw7c6KfkYLxgkirdsmISCe1YV/qy6fehZPuk1qWepRThdhDV0ypy5ea2h5dPE0XVlTv7y6DX0eKW5EpQM396tKGCOEcCmo2amrFzclZs6qWGowbnGNmxw6UpOaiMixLkmsHW/E8NhGfnFFOlOq7RRGKxtDB03UqysjS1HVEs0JJFedeJPHMu9oresfXfFk2qsUjysVc+33Wr6zBZZGCU6m5+EcRcYzxDdHCO0e4XN1JdSmSRyzGkGNvFR04E19ElZWR+TVK0qjc5u7Y+nbqicnNODfLVI5OYlVirhx94Hivt39lrx/wD2po8EEr/MgANfEHavZP2b/EzaR4m+zFztcgiuXFRUoX7Ho4Ks4VUu5+iaXG6n7qxdKvPtVlFJndkVdWQ14R9Y1qfLn7fWjiay8Dap6SXdifxCSCvjia12c/er7u/bWsvtnwh0+772Oswn6CRJEr4hILIa9zCu8Ej5rHR/e3MZhtNOQ9quTWwdT/C1UcEOQPvCuk81qxJQF705VzR5bJQIbQJMd6DmmbDQBajkDLUoNUdr0qSOKC07I0cinl/SqInI61OkwdaB86JSxFV7m48tMD7x6VI7hBknaoqhI5ncvQJsjbpUbR8jHzVPsNWYLfo9BFm2Ps7fyuT96ri/KKhXpT95oNYqyBmBNVLhxJKTU7thCaqUEthU9vGWbNQLzVy3Xd3wvegS3HqrSNgZ46mrSbYQEQVFD93ArX0G1Muuww3Efy4yVauerVVKLkz2sBgqmNqxpx6tK5b8P+FZtYIklzBa/wB/HL/Su3tdKtdLuEit4giCMZ9Tz3q9bL8gCj5R0qaG0e51Fx/CEXJr4vE46pXbTdon9KZJw5hcspxcY803a8nv8iO6jLyoE+9trFi0qK2unmI3zseX9PpXYXsEdnAxT5mwM7q5t/vVwUqkoppH0+NwtOo4uavbVDT3pBnOaU96WPrz92tbnM7R3OT8SsZ79IvcV1KAIAPQVy8v+leJowfuqw+b6V1K9a7K2kIxPmsvXNiKtV97fccp4/PyQD2NcWn+sX612Pj7O6Ae1chGp3ivZw2lBH57nbvj5fI9D1f9z4NnHcQotePkZY16r4llYeCfM/viMV5QDmuzAK0JPzPmeLailUpx7RR6L8AULfGr4fD18Rad/wClMdf0Iatl2CDvIf0r+fb9nVfM+O3w3T18R6d/6UJX9BWpttk2EBlLNw1Z5h8Op8hhtLEE15BbNEksqI0gJXd3ApzX1sixkzrtkHytng0xpWxgxeauPSmRDZEIxbBEHSPHSvDXKtzvsSS6hBbsBJJ1UPlRkYJxULa3ahcmQ7cZ6ei7j+lLvG/KWgL4wX2joO1KJFX/AJYr+XWrUoBysu596Kq/aZDyYins1H2l+0ZY/wCzUJp6j5SzzTd5qH7S/wDcpPPZjxEVX+81VzIaROWNAZqr+c4/5Ysf9letKssuB+6Kk9qOZA9icE0+qQvd8mxQpcdRvBI/CpDdOvWM0rr+kDiyfJqmL6OwaWec/ePA9qWae4aGUxw7XCnaG9a8R8aa1Mtzb3F5cs1vMMb2f5A3oB2zSc1GUZrodOGw/wBZlyXserah40ijhm2rD8q9GmUGuT1z42aDoNgkTNLe3jrxDp0iuU57t0FeF+JryCeYjh4j8+1T1I9a5p5mURpn+MuzfQYArnq4jmnzJH0tHJYNWk2et+IPjtqN6uzTYTpiAAGVpvOkOPwCiuATVp7zUZrq7kkurmYgtPKdzH8TVGyha+P7tNyZ5btW/pvhtY2BkkJY1yTqTm7tnoww2HwqtBaksl75USFBuc4AX1r50+K/xOuvFt5LplpcsmkRMY2KEj7WQeT/ALnoK9Z+LWtv4d8L61dwPtlhtfLj/wB58ID+teCfDjwDdfELxHY6XFc/Z9NXc19cr1t7dMFv+BPlUWocrRPr8moUIwni8QrxjsVvCXwm1T4kSyrottFBaWnFzqF0m20h9sgEs/oq19o/BrwFffDvwfHa3PijU/EPXyftJ2RxJ2VE5OPqWrHuUtdO0uz0XSLaLTrC2VY7aCBMLbx5xuI7u1ekSzC2tIbZf4EANfKZhm00/Z0HZdzx8xxtTGtJpKN9EQu7fZkiSRlt4UwsOTsx6Yqij5c/KN5pJLo+WD61JpWbmR5Sm5Y68Cpi6tVe/Jv1POjFQjex5t+03rt14V+Duq3ttcCCRJIYSveUyHbhfcda/PqzDpvklO6aQ75D6k19VftueMDJrejeE4pP3FrEb+7HrIeFzXyzwSWr7TLo+yw6b3kfonD+F5MP7ef2noR3LiVqrNEKsPt5qGvUTsj6blbYzaFpaXbS4FK5qqbQnNLSr1pKk1Sshy9KcvWo6UnNDV0O9jTs5Fzz8y1pIFgYF/mTtt7VhQyYxWvbSiSOsmrM76ck0dTpWqNbRiVHRvda6w+PkkgeCTZOAMR+WNvJ6MOOxrzaGB7WUPGd6dQvY1swmGXy5YPlb5covTA61pGpJaIU6cJu8kd9Y+KU1hY5Li3ZLiIjbJB8qA9Dn0Y1u21/ZRXEV5LpaPa/9M5XXaN2Mkr1ye9cJ4Xs4bq62XRP2c5EqocMinowq7Pq914b1iewvkDJEABLHheOx4zXbGbSuzz6tFSvGJ65qtomrI13o93Nbz7ESKHzDsJ6cDHWuQ1DXLnTbnytVj8q6wEZpc8gcbu+awrfX30y6N3Bc7oih4cgAr6MD1ov/HMOt2IW9KLAhPkJwz5HO7nt7VrKqpLR2OKnhZQdlqvxE1XVUV47l3jeQoXRG/5Z56Mx/vH9K5y+vw6b0fLFQ5SLqc8kmq1zbSag+y2kd4ywLHZ1J4/DNaWj+DLqeTEr+R5bAszAHDHkdK425Sdkj1owjTV2zC+y3d/dsgcysfkLKeTnpXTaP4VhtIVMyTNL5mJIdm0/n6itfZDp0IkikAnCbGbhsHo2PT2q7o2pXORHCnmrFmYXOwEoM5Oc9BmrhTinqYzrSa90wrrSpLS1Biifa277vXNZh0C9mtnklTbAW5duoI9fUV097eXl5cSSRvJPKz5IgyQcHOMfhWpFfwaDpC3GqmO3YAhN6FHfI3dB2/CtOSN7MhVZJeZiWvhR7CCKWWJWiJ3h34yO27OCPYGuJ8Z/ElLOee10J9zSrj7SvUZ4OB2NZ3jP4gal40umtbIfZ9OGMQx9B9T3NUtK0aDTcOQHlzzurJtR0idEKc5e9Nkeg+C5b6U3OqElzhhExO9++TW/M5tUEFvhUX7u1NvFNkupJWGwbcAfd7U17xZuHB3Z+9WLZ0RjYninOOu3jO9j3FR3GsyeTsjcqw/u1CGSdiifd/v/AFrpdO8Gxafm51P73UQeo4O7I7c01foKU4w1Zzdjot3PbfbZ45Esz0lZcAke9Y/iTxCY0NnBheME9wK6Hxt4zxCiRv5SrlIoEyNg9DXBabYyapNJKT8gJMjtUySWxUW5ayCx0mbVvMRELW8A8ydl9BW3p9i2FRECrwny10Ph7R0bRbuUZ2wqgUKO5NW/Dfhx9QvEVDHgMXLMdoK5xwaLNpJCvGDlJml4b0ZIbN5Sgd2yW8wjAAPQehqprdzGs7xo5lUHhunXnFXdXu1tI/saSJKgJHTpjiuXuZS8pq37qSRjTTnLmYt1Nj58DdWVeXfb+HFOurn+AHjuayL+72R9axb6I7NIq7Ca9WKVDjc3Wud8SaybmYqKh1PVfLDqv3zVTRNJk1m4OciJfmkk9BXZTpKPvyPAxWLlUl7Clq2aXhHw3Pr2oQiOJn3OAqDqx9BXp3ipIXv9P8H6UVaK1I+1yKTiWXvn2XpUmhRQeCPCc2tYCXMu63sE7g4w0n4fzqPwHY/Y9N1TxBcPh40xEzfxuegzSlJyZ14fDqlG3X82WtYubebxRGIj/oWk26WsH1A+Y9+p71p/DazL6nc6pIpZbaF51bGcEdPpXJxOZF/d/wCtuZPyzXqV4tt4b+Hr2pMdvdXxQeb3wDznNTTjzyc2dVduEFFbvQ4jxxqN5JcQW9uJJbq9hB2YJPzHoPWqWmfC+PSIFu/El1/Z5k/1dn/y8SE+o/hH1pbz4jR6TeXZ0qJHunCxx6hKuZEUDGIz/CDXC6hrd7qN21xLM8s5O8uxJJNNyje+5g01aO35nfeKviLZaNY/2XoVuLC2C7NkZyX9S7dzXlOoajc6nJunkLelTyWjyHzJSWY0y2smuZUjRd2egWjnMpRlJ8sdifw14eufEOq29lbR755WCKK7fxtqVrZwwaFpkm/TdPGPMXgXEx4eT+grYFmvw68OtCuRrupRYc/8+9uR+jN0+lebajOXfH8NTOXQ6aNJJXWy/MzZHJc10Ph3TX1K/s7NBl55Uj+UepxWTZ2ZeUFq7nwSUsL+71Enaun2kt0p/wBoLhP1K1F7tIfK1ebO48KeIU1Txt4gPmb7e4uHgt2xgDYoWP8AAiOurJrx74d3MkMV35b/ADwyx3Pzd8V7HcFPMLxn92/I+h5r6DLqnNFxZ+M8cYPklCvFdLMZvpVzUZb5hT1b5q9hH5IyRelKe9Np1MzHW7bHFdHBJ+4Armq0Yrk7AKTRfMja03DXQr07R1H2dP72K8s0aXfcgmvUdIP7lPpWE0b02my/UiMd2KiXpUiVjynTJXJaKjZ/moV/moasRbqSUDrTcg06pAGWmMtPooBMhoqTaKAoWgvmGqh71n6vL5cL4NaJcKDXNeJLwQxPzVJCbuzzrxVMHlIzXLM3zcVpa5dm4uD9ay67I7I4pXbEPSm0pNJVCaFBp1MpQaDNqxIihqbQrEUUECYFI3WnUyky47j4gXfFa8FgxQVT0mAzydK7m201Y7bOKybaZ1Rp8yOSSyKzYNeg+GtMXZHxXNrCDegAdDXoOgW5ESGsZyubRioo2Le1VQOBVjhRilJAFN5asrlpa3BFFSUgGKWpJ3dhM/NS0mBmmsxBoLSsPqNwd1G80Z9aBjaTinHFM6mqQnbqG35qivLaG8tJ7a4jSe3mQxyRyDIdTwQalZqa3WtVKxm7M+Cfjr+yJrnhHUrjV/B1vJq+iSOX+xxczW2ecAd1rx/xJ4e1O5sBfy6VqFnqkIWO4hltXHmY43DjrX6qr8pqKbZJ1RG/3kFd6x01D2cldHkTy6EqiqUpcrR+QP2i8Q7HilRvRkINXW0TV/swuW0u+WAjiT7O+z88V+sMmjaY8vmPp1oz/wB5oFzUphiZPL8qLyuybBiuf6x5Hoxw8rayPyLMmw4f5W/2qnhuSvQ1+p2s/Drwr4hBGp+HNMvM9WktVzXn2ufskfDLW3dxo0mmse9nMUpKunuhfV5LZn5+w6gyrk5rUsNb8phzX11qP7CXhOc5s/EGq2fs+x6xz+wRZ78x+M51X/ashScqck7m0FUizynwT46W2cI8vygivYLD4gQyQD970pbD9heztnzJ40u/pFaqK7HSP2RfDFhj7Xres3/+z5ixA/kK8atg4TleJ72HzGdOPLJHGXPxCtoQcyhfxrFufipB5pjgkNw56JFlifwFe96Z+z14A0xxJ/YSXrjveSNNXaaV4d0jQ4vL07SrKwX/AKYW6rXOsDFPVm8szk9onwTomry6ayAH5a6eLxPfFd8cbOv+yK80u71ophz3r6t+BPgW08SaDbySoGcrzurnqUIt3Z8f9VliG5Nnj9z40l2YIK/7OK5i81gXshJFfaep/s96XeoT9mSvJviB8DbPQbSSWK22/wC0tYxjGm7rQ4qmXzS5k7nzrdwI/OBWBrWmrcwHDVs+I5P7Lmlgz8oNcn/wk6wvtf1r2aCbtKJ5Ti72ZiN4XknkIxuao38PXGlTeZXX6bq0UlwD60nie9i+zHA+btXfGtNy5WVFcuqOaPjPU9LXEUm3FTad8V9YS5jV7h9pPPNc7cOLnIrOnhaGQbK73h6Ut4mv1qqtpH1pp9heaz4eS5E5fcgKjNeVeMmv9OhkM0DfeOfavQfhB4kQ+E447iUu8PFYHxM1mxdrgeYPnHCV49OmoVrJHpVKinSUmzmfg/48ubDXXt5ZdsUn9412PxN1kxXEF7by7ZUII214RazfYdQEkR2tmtrVdYu9RhALllrqqYZSldHLSxThGz3Pqv4LfG0eVFBcTBWAGa941D402EWmN+9T7v8Aer8ybbxHc6TMGiLowNdMvjbVb+0ERllZTXj18tbnzXsj14Zm1Gzjdnv+u/GO1uPGWC4a3J61N4k1608SwxRIwZVO76180z2t64Mpgl+uDX1b+zr4RsfEugwPcYlfFcmLUcHRU73Jw9eeJquLPDfGMB0rUBeW2bd0cfd4yK9E8C/Gm90iw8i5n3MfumvS/jB8BoLuzMkAKsgyNteHeBfBLXHjeGwu0ysLZO6uGOKw2NoNyWqNZU69Ct7uzPqX4e+Pb/xAgkn3hCB8tdnriJf2Lg9gak8NeHrPRNHR/LC/LXl3xO+KFp4YuCDOIlB9a/MauEeIxL9hH7j6uniIUopVGch4t8N3rasHgB2lua9R8DaPMtnD5nYCuZ8E+P8ASvFSI/mRvmvafDz2DQZicdK9KtTrcqpVI2sYutBNypvct2elRPCAUrP1rwxDMyOP4DmmSa95N9tR9y5rY+3CZACOoryK1OupJUzWnUitZHK39u8ds+PvDpXE3N/debscnrXqV1bIYz/ernbvRFlm8wIKUsLOjD39Wzrp14t3Rh6NZSXDh3+7Xc6Zcw2ap5jha5q6tJ7O2JTK159r3iW9tYXx5jPkjC1vgsDLFy93oYYmukfQNzrtmltwQ3FeD/E7xVNa3O22+9I2KwrPxvfQxhLiYq2f0qy8tvrkE8pIl+Yc+4r7jB5bKn8TPm69ZS0TI7rw4ut6WkkpDuU5r588R+BtY0HUri50+WZIt54U9q+otJ1K38oW2ArgVW1vRra4tD+7DNXZVx6wk+S1zzqlH20fd3PkxNNvHufPu5HZ/wC81eq/DDVd98LCT5mI4Nb8Hwvk1W/cqmxCeleg+FPhCul3sE4i2sCK61mUJJIxw2Frqoqj6FDUtFiuUQmIbTwae/gbTI7YObdH4/iXvXq2peDk+zBtnSsfxJ4blGhyeQdjlDg11RqRlNI+0WYVfZKCloczZ2kA0RA/3duAFrw/XrpLXUriMYSKNyK9MsLt9I0Tyrly9woOa+ZvFvi17zX71IzlfNYBVr1bSklylYerRhO9SWh1Gp+JcIUiO1QOvrXJ3VxJfvhB8ueTVW3El1gzkqv92rstxFbpknaoFarDyesj13m1JLkoDRcC0i+Y/KB96s2K5fWL4RIdqZrP1XUmuson3KdoLyQXKFELNmqmuWLSMIxlL95LVnp2j+CUm8oSSbuny139raWXhuz4AXH8VcromqyWtmh8vdKRz7VzHjbxNeXhMAcrnrtrgpqb1mZt1qz5Y6HR+JPH1rJIR5g44CrXMP4hfUDiNCqn+Jq5e201n+dyW/3q2LZBbpxUyik7nu4TBci55s3dOuJJAYzIVWtiLw9a3XO+uDa/nSfEddBpUuqydAa5Kqn3OevmHsalqctDpF8DwvyJStc1440w6Jp7kSblArqbC61JFHmR7lFec/FrxOy2skGDuPFGDU6laMdzhxedONCV5dDxTUbg3N9JJnvVY/eoQ7sk+tL3r9IirJI/Gq1R1JuT6g3Smr8oocmk3CqMFqTIu6poHNtMkiHaVNQwndUi9alxvudVKq6MlKO6PXvCXidL21jQuFbvXWeYHHB3V8/WF/JptwJYjXrvhbXTqNqjv8ua+LzHAOlL2kdj+jeEuJVjqaw9X4kdLuNUdXmVIHz6Vd4YcVSubQXOARXhwspXZ+k4uEqtJwj1PGdchefUJWjjJQ/xKK6LwBpR83fJHXd3Ph62jhPyBWNM0iwW3l+Qbea9+pmCqUPZpWPzDCcKPDY9YmpK99bGzbR+WoAq3VRp9rVZRtyV83I/XKdorlWx5/48sHnkTy/vZrP0G0vdLnHm8oa7fVoFeZSRSNbJIg4FepTxTVFU7HxdbJlPGvExk0yxaSh4smpJJ9i8VXhjMfFSmLdXA7Jn1Uebl5epzPiHVbuKJ/KiJry/Ury4vJn88nr0r3O5somhORXjfiuJYdWkCV9NlNWMm4KPzPxXjnDYmnSVX2nu32MOg/dopGIr6ux+FNjGXFC9aSihCY5+tIDSM1JupmTLCtmuh8A6q2j+KbScHapcCuaiapopzBPHIjfdYGpkrxaNqT5ZKSP07+HOpf2loFvJnqorrK8a/Z118ar4Ztsvuygr2fAr5tpptM+2hLmipHl37TelHWPgT4sTqbWKO8X6xyA1+fG4svWv0+8b6UNd8DeJNOI3Ld6XdQ49zEcV+Xtsd1vGfUCvUwcrxaPFx8VzKQ8iq00G/BH3h1q5/DUT4rvPKauZ+0qdpqVX9TU0qB6iaHFBnysdsFR+TTgSPvUF/SgNtxqw+tNwam6YpJRxQJkWDT0+9UdV7i58r5Ex5mOW9KBC3lyJ5fKT7gPJ9alRaoWcTSzfStyFNmBQOOrI47fHLf8AfNTVJsFDBRQbJIR1xTGytKTmopn2rQJtJEU77zgfdFRE4paaFLvQZPVksKZ5FXRhBx81QouxaguLnkIh+pokb0rc56BougQWmk2mov8APLKpfb2HNU9JnNz4nQjpnFbZuPI8HaUc/wDLI/zrP8DaS95rIk5WNeWavlqlVtVJTfdH7nhcFTjLDU6MbXs3Y9DsrNphn7qDq1aVvEsVzIEHy/LUyALGB/CKZbZa7k/3gP0r5O9z9zp01CKSK+ty7YZBjuK5wgk10Gtvut8/xFuawQwatKezOLFP3kRnvTCuRUsn3jTOK6Vsjyam5BFAiS7/AC1VvXFTr1paQDFW22TGKj8KOO8fn99bj/YrlRjzFxXU+PP+Pq3H+xXMRqM19JhVajE/Gs41x035r9Do/FkxHgmwXP3mH6CvOCM13Pi64x4b0eLPJDt+uK4p/uYr1cFDlg/Vnw/EVX2mJj5RS/A6r4ZeLv8AhAPH/hrxN9mF/wD2NqVvqP2Vn2ed5Th9m7nGcV+jkP8AwWM0mQk3Hwpv1/65a4n9Yq/LiJjtqyjHNbzoxqayR81Cry6H6oJ/wWD8JHr8NdbH+7qcFSj/AILCeDu/w28Q/wDgwgr8sUbbSM9Z/VqfY19oz9Tz/wAFhPBGcn4d+I//AALt6sWH/BXfwXqdzHbW/wAPPEbSydB9qt6/J2c4Vq+gf2MvDq6r441HUSA7Wdttj3jI3ScGuXEU6dGm5tbHbgabxeIjS7n6Ep/wUq06WaKMfCvxNvm4jVriAZrr5v21J7TQTq938NdRs7TaSvn6ragv7ACvl7xRIqeJbKCONvKhkxlwASQPT0rq/HkdrceBfPCDerKQK+beM1slofobyDDxSbvr5s9N8I/8FHtL8YeL7Pw5a/D3VbW7uWOZLrUIfLjUAszHaK9ftPjVql/N50Ntai26+WqMxA92zX5b/C+6EHxyhnJKxRtIJNvPymN819z+FDewwJI6D7KACJcjkEcEVrKu1boY4fKMPaTa621Zp/Gv9v8Atvgl4gt9K1HwFqGpG7tRc2l7a30awy9jwy5BU1xHh/8Abxl+MC3+nad4c1Dw5PGI2kurrUA4KM20qoRVxXj37e+lMdN8H3uPms557Ut7SKJK8I+CHiq6tvFUtpPc7op7RkjCgDBUhq6HVcqPNEijl2HpYmKktH5n6CWetyQxedFMILiLLrJEcMCO4Nc98VP+CjUnwN1uy0nVfAlxrnn2iTx30OqiFZ88HCmM4IIrhI/GE1jpoe5ggs0AG68YnJH4nFfJ/wC0v48g+I13BBbxjydMRkhk7nJ3GsMJV5qiXRnoZtg6MqMpJe8tj9E/gz+3defHDRdV1ex8AHQ9Os5VgSa51USmaQjJAxGuNtUfGf7SGnMLmw1vwzDLBcg7ofteEf8ANeteTfs26TZeGfg34asSrNJc2wv51Y7cyS/Oc12ms6D4R1SN0v8Aw9p9/k8/aULAfTmoxGI/eSS2R52CwNOlTjKcfePGrr432Op+KY/DvhTQtf1DVbh9kdhJNBcKo75kG0qo9Wr1nw94N1i72S6tcRQMDzY2r+aT9ZOB+VdL4Xs9P03TPs2l2VppNgOPJs4VhT8dvX8a67T7KNFEgFefWqwkvdWp7Cq1IJxW3Qg0jRxHEM4RQOEVa002s/lxR9P4qiu78W6eWE+bOKo6nrEOkWJzIftEg+X3Nedds50pSZ5T+0PAH8OeIMf8sRCSf92RM1D+zvod34e8AapqF7H9nu9W1B0SFsCQQRfIdw68vTviLDLrvgzxBbcS3FxaSbfmxl/vDJrsEnk03QNOsJ7g3F5aWcVv5q7f3k5Ubn4wD85ya5MfV9lQdt3ofR06zWEVBdXd/Is6YWudRBd/lkulRfoGCivSbq5Mkkx+tcBocMKanp0ESBgkybmQYAANdddz+g+Ymvz+d9jgqpOaEn+/sBro9HhFpbRlj8qAzv8AQVl6Ki3zI79uTR8S/ECeE/hxq+qOdmyB2B9gM1dKPNOMF1OOd5yVJdXY/Pn41eIZPFvxM8T6oX3q140Ef+6nFedbGpsfidp2kaX5pZHaRm9ycmmPqqy1+lRpSppRtsfteEjSjQhSg9ErDivNJg1H9oV+9JvFa2OqyWxJRSL1pMmpGOopN1G6ggN1LTepp1APVCpwRircMxQiqi9anVqHsawdtDprG5EioHJ2/nirkbLA4YAMhwDuFcxaXTW7Ag1sQasLgPnG4jA3Vkdl00dTp0strdxyKRtYjJ9j2r0HxhoEdzbRSyGOBigxJjaHwO45xXkllf3MDxgg7Nwb5h1r0L4g6vKv2QweWkD2yeWE4ByMn8Qa66TXK7nFWjJ1I8pzE2h3Kv5UrmJYn5KnIOD1XsRVqDwqLl0kv3WBCc78HkHuAOxrHs9bks0KeZ97rUk/iGa4UoZDtwAPwqEo9TptUva50sdza2EKCAR7QVB3DAcjrlapXOvPGuwyPt/hCkjp0HFc9LdNHvOPYrninabZ3WpTokEUjsSPlxT523YXIlrI6zQEl1OZEkz5RPMjAlB+Nb1mkSTmyjjuHc4w6EB0x6Dpz0NaeiaXJo+mWNnKPLvZphs3N85U9fl9q4rxl4wi8OPeaZpEglnJ2SXUT5znrit0uRc0jz3L2s3GJteJdWsvB6h7i8F5d7t5tFcHBx1dlxkj0ryrUr+/8YX3n3crCDJHU9PQCqMML3Evn3bls87K1VmCrsAGzFczqub02PRp0FBXerHRQwWESRwDZnrVmx0y41H7RLEn7qBPMllbogqopLvyBV/+0Jn0z7En7qAuHZVP+sYdzSVjWV0rRKc0m1xjNQfNcPsQHmtSDRNR1m9jjiiaVio+6OgHFdVapoXg+xR5Ilv9SK7j5ozEKcY3IlVUFZasb4Z0k6BbefdoFaXG13QOOOazfE3i2aws5445diyE+ZHHn16VBe6lqfii8d/Lhs4Ixv8AmPlRgHpxXHTbr6YwOU/dsc/OKpz5VaJjCMZSvPcz/sc+r3JuZyViJ+Z/QeldGmjtK1vDbxyMOfk2Y2AVUSUx3AL48qEZ2LzvPb8K19I1nUJ5vKgnP7wkeUvHWsou71OprS6Ov+xjwvpo04Ye6ldHLIQRgjsRVmFIdAs/MBLTy788YIG3HB9Kt6B4Yjtg9/dxyPBb4kzkAPWD4q1Bry8zn5Y1CdfTkmulrljdnnJqpLlWvcwrqRPOA42kAdf61k312OQMLU2pXY/4FxWJPMPeuRyueilyojnuNq1yutasAxwdy9qt63q3kxmMH5u9cqPM1C58tQWJOAK7KFK/vSPAzDHOP7qnuy1ZWc+t3iRRjczn8q9V8KeGBdX9tpVkNys4Es2PzY/SsnRdEj0LTeubqUfvSvb2FdhFL/wiXgi5vScX2rbre39RAOHb8egpTqc8uVbI1weF9jD2k/jkZfjHU08V+KYLKwT/AIl1ootbVFzyo7/Umt3xvMuiaPaeH7chWiw9xx1k9PoKqfDjSBYQ3Gu3EZZbUb1VhwT2BNZOZNb1CW4lJ/eMTuzWLbtfuetCKUkui/M1PBVks2oRzy/LErDtmrnxp8RW15caZZWDxskdurzBTkhj2NaWk6E99CUgwiggMqv+89QQK5HxN4KubOaR+ZWckndyfXk1fvRhypGUkqlTmb1RxMSM5rpvDHhKfUmefYVgjGWZqzLCyea6SIADnkt0Ar3TwVZ6elgYjcpFBGvmSybNxwOcEVnSjzSsTUapR5rHi9/4eurzUjHHEVQHAr0Lwp4VsPBGmnX9VQS3AU/Y7dukrnpkf3RXRzeNPDFq5+z2wvJ8A5l7HvXm/i7xPLrdyTJ90E7QvRB7CtWo0le9xJyrLltZdzD1/WJ9Wvbi8uJC80rZYt1NYHkknNX5vU1VOa5XK7uegkkrIfbL81dO2LDwJcSZ2y6jeJBjPPlRjef1K1z9vEABW545/wBButP0gEf8S+1US7f+ez/vH/LKirgranLUe0SfwDELm7u4BhZWVSHboAM5zXoOnav5U8Fu5HMKEL+lcJ8L544tduEk3/vbZtrJ2IIPPtjdVj4t6v8A8Ijqthew4itW3xAdhg7uv/Aq9LBzlCSkvQ+N4jwcMZhZQnpbW56ghyBUyrXn/gj4hWutxRgyCu/icOuRX1EXzK6P5zxVCVCbgvvJKUHNJRVHDqLuqTedw5qKhiaBo2tDm/0kfWvVdGkzCn0ryPQ2P2kfWvV9C/1C/SsJ9DupWtY2wd1OBzUaHtTqzOgfk0UynL0oauA5TtNOD80yis7WZLSsTbxSr0qKgE07pkEm8U1X5NNpCadrAR3UiohNee+LtQODzXZapMEiNeXeKLnzHIzWkLSY5NRRy87s8pJqOny1GeldSRwtjaKKK0shJhRS7TS4FQ0S2mxe1FFIelSQLTWpR0paBp2Njw/tEwzXZPfr9mwCOleewXPk9KvRapJL8n8NYyR2U6iS1On0tGubrPvXo+mDy4UFcF4Yi3EPXoVmv7oVzSN73LXU09OKaMU5mxWYX0BmxTQ53U3rRQOKe49nFMoooLCiiigBGo4WlprNVIzY0nNJRSsdoqrCGE5qGl3bqaTipZqrIa5FNoPWipLCiiigAoooosgCiiigAqlrWpQ6No+oajcSrBb2lvJcSO/ACqMkmrtfLv7aPxWk0+wtPh5pk+241NBdapIrcx24Pyx/8DrWlTdSVjKpVVOLkz50vLJvtKNjvX2l+zfdrY6Lbxn5cCvjy7m3SjHrXv8A8KfHtvpmmRJ5nzIBXhOTSuz08A6bUlLsfaUGoRSxjkNXKfEKwg1HSJQMdDXktt8ardDjzRWf4q+M8X9nSiOXqteZUcm7I0dCMbu+h88fEnw1bWeuXMfDK+SK8en8GNf6zFBF8vmNXQ/ELxzeat4hklRyqZIrd+GsH2nW7a5nO9gQa9zD8+Ho8zPi50lWxLjDa5q6Z8B737IkkQdmxXJ/EHwJqeiQET2zhP7+MivufwQtpNYwJJGvI5qn8S/CNnqWlSeVbxysR93FcccZNT5nqevVy2EVZbn5nSWj28pqrcOGr6B1P4C6rqWsTm3tjFEWPauU8XfALW9JjMotmZa+hpZjRaSlI+cqYGtF6I4fw748uvD8LxxdD1qpqHiKXV7oySHLGsq80e4sZnilQq461Y0nTDc3ASvQap/EjmTn8LLC2xlbeKWbUTZ/JICtdhZ+FZYYt+Cy4rlfEtjtudlYwrU5PlRTjKKuzvfg34DtvHOpF7jDqDjFfU+k/s76eiRkWy7cD7orxL9myOHQ1+0SuP3rCvt3wlfw6lAmxw3y18DnmJxFKrzQb5T67LaVKdJOS1PINd+CFs+i/Z44tmP7orB+Gfg3Uvh7dSxwSN9lZ94X0r6fn01JhyAwqnL4ftyp/drXwGKz2s4ulPY92lhaUZc6Wxx11q0moWRjmG7ivKk8IJaeMP7QjG3/AGq9wv8ARIYYnwK4XVoks7jPpXnYTHSTaXU9GWGhUir9Dc1bWHGjCOM/Ntxivnn4j/Ca88YBpA8m45PWvXf7Wjm43it3SZ45Y9joGr3MDjPq0/aRWp5WKwSrR5WfGVloWtfDO5/eSmJVNeoeB/j5cQfup3D8/ezU37S13ZW2myiIfvTkV4V4A+Guq+KMXccssSdttfoGHjDMKHt6ysz5ufPhqnsoan3R8P8AUo/E6x3iHdnmvQJSkY+gr5t+EXiGfwfZ/Y7kSb4Tg7q7S8+KsR1ERPJtZ84FfN1cE/bvlWh6kZ3jeR3Ooaq8twiZ+StnR2SaHLg8Vwtl4ls3MUryIuezVv2viSGWM+XIvHTbXZLCU2rtFKrbRM7pdPiubYkp2r5n+M/iGHw9qZijKJ5hNe5WPinZDslevlf9om2+2asbkA/u81z5XhpUcQ1bRmWLqtUrnH+IPHIhiSM/PK/3Sler+DrKWy8LxPJnfIhdh7nmvCPA3he68aeLbNBGfscDh5fqOgr7O0vwokeiJGQFbZivrK8oYeLkzx8PCVd3Z4X4YvNU1LxNOEEixb8D2Ar2/SvD0l2ibwduKvaB4DtrI+YiDcT6V2ljYLAYwgG0V8Diqsa9TnPeoUFRjZ6mXpPhiGyIJQbq6iOwjOwgCp2gV0FWbaEDFc8E3USR0tpIg1K0/wBFIxWS1kLm1MUnzLiumv0DW+DWU0JVa+jjNqorHGtEeL/EzwpHbaZLKke3Ypr4qubWKzv7gyoInMjE1+iXji1W+0iWA/8ALRSK+GvjT8Or23nkubcnYp5C19ThMXHmUZHmYmElHmR51q3ieCxQiL53rEtdVuNTlLyH/gK0ReGLq7cKI3Zq7Hwv4BkiIa5+VfSvdnVjyaCyxyliIqWxl2WlTajKERDz7V6R4Z8JRabGJJAGl/vNWlZabaaXb8Af71ZN/wCJOTBF6/eryXUa3P0+lSdTSJb1vV4rDMUQ+euc+z/a28w/NmrKwi8+cn5u5omnjsU4Nczm27HrU8NTpK7KrIkYxTVIrOfVDNMcVZhn7tUOLWrODGYy8fY0NWb+g6OLq4BcfLXqmi6Lb20KbkDcV5PpviNdObvXSw/EAPDgNXlYinUqOyPjZZXjJScmtz0DUprGytZNwVWANfKXxe1aK91l4oscHnbXoPjDxdcS2r+W5575rwfV7mS7vJJHO5ixr38mwbjL2kj53NaNTCwUanUz87d1AO6kbpRGa+2PkXcG6VHT5uq1Fk0CTsTxt6VZTpVOE1cTpQaD9tereBrdH06M+1eU7q9O+HV15tkB6V4mapugfo/BElDMLPqjtVBXpU8K+tMzmpEIFfAs/qCOxWv5CqVWsPu5o1eYdKLAbYhW6SULnM3zVkuxcaLNTwn5cCombbT4elYM9CKS2IL2PKnNQw/dFWr3GyqkBrSOxyTVpk1SYFNGKfUGyIrw7bY/SvEPE8m/WJ69s1RsWch9q8O11t+pzn/ar6nJlebfkfjPiHUth4w8zNpkn3jT6jkr68/npjcijdTacvSl1GkDdKYzfPT2IqItlqYmiZKfJ/47SIOhpzdKAifWn7JXiE/ZUtyd2w19chtwFfA/7LWpi11t4M9XFfeNjL5ltG/qK8CvHlqNH1+Ck5UU2XLcKZ4w/wAyFgGX2PWvy08S6Q+geKtc0pxtNjfz2+302SFa/Ugda/Pz9qXQP7A+PfijYuyK/aPUY/8AtqgJ/UNW2ElaTRhj43gpLoeWdeKZgUtFeseHcjfFRkYp560wnNBJG68VHU56VA67T/s0EPclgjMvON3NW7mwSK0SQyDcx4RfSrGgywW00iXKcyR/uixwEb1P4VU1XUvsy7DKHQMcKoHNA7JLUzLlxbISfvdqzAxJJY7jSzTNNIXJ+Ymmp3qrHNfU09Ni2RZ9a0F6VSsP9Sgq6n3qGbonprrTqQnbUmtyFmC9aqytvanTSZOPSo9pPSgze4bC/QVLGgT8qcqbFqMk4oBLqMubg7NgqsvSnyrzUYb5qC6b989Mu5vN8NeH7VOXkiPA/wB6u88PaSmlWEaJy5wXPqa4XwdbtqC2F1J/qrSARp/vZNemWGHt0+lfC5jNR/dx73Z/UXCmHdaCxNVdEl6JIux/MlMsvmuZPaQ0+KorFv8AWv7tXgqx+n3KmpxmZAM96zW0xw3Wt913qKREA7UKbizCVGNR3kc++muV++Kj/suUfxCunwvXAoZF9BVKrJGLwdOTucwNPm9ttOGny+grpViRuwpFjT+4KarSD6pTPI/iDatDeW+f+edcpHA8n3QWr0D4qqq6hbYAX93VDwQqTyyQOU5PAbrX1lCs44eM7H4lmWCjXzWdK9rv9DkPEtyWttNhPBjjIx9WNc8+MV2PxTs/sGuxoAFHlg1xpUla+gwkuelGS6n5HntOVLHTpy+zp9wxGAqdWqDBqSL7tdJ8+WB92hmoH3aR/u0BdlS7Y19Q/sdGaxtNUvYsZ+0pEy/Ra+XrnvX0r+yhqf2bw/rUSN+9+0K/4Fa83MU3h5WPpcgt9cjfsz3BtZbW/HVoXTZFJNI/WvR/Gemj/hEZHT5ULrmvIbSeX/hKrDf97L/yr13U/NvvBl6gcs6p5gH0NfDpH6xObcU0fN/gN7TTvHPiPzZEilDwGEP3zkEA9c19a+HJrd4bZ3O1kAwM9PpXwt4sk/szx39odymSjg/Rs19jeG9Nj1CwikFxKjFBhUIx+tdNdWjF+RyYeSvOD7mL+1ZAmvfC7UJf9b9geO43LzjB2H9DXxR4N1SOw8V6XK77VE6oSvoflr9BPFPhePV/Aus6ZKdy3dnLB+a8GvkK1+Dln4Y8A6n4g1mfderaObaNfupMR8nPc104OpD2bjLdnLiKEnONSGyN7x2dRukxJqEiwKMCPoBXhWrIv2yeN33bsjdXsN/4nh8R+DIdRjYBxCvnZPIccEGvFNbkU3hKSbq3wlOUZNM48dW57NH1h8NPjZF4j8NW0iwGL7IiW0+3orquMV15+IEM4QpIm3OG54Svz2k8Rap4bv7pNPvZ7QOcsInwD9RXpnwc8Xp4k1OTTPEGsXsDyBfs00UgXd6qcjmtMVlc1erB6b2ODBZ5SlNUKsfe2v0P0I+HmrQ3EMmJBcxOf4Tkg16PZ3NxLD+7A218g2GmXngxIrvQtZmlc53JdAFCB/u45rutP+J+s/YwJIxG+35mizj9a+akrM+slSjUV4nrfiTxbb6VbyTO4a4LmOKNT1I6n8K4mTWZJ2e5u5dzcc/0rzC/1681PWBNIX2x52q3bNT3OvGRAkjFdpzipVkVGgkjvb2/F3aTh22oUYHb6EV2mrOr65bx4DRD996jhAAf1rwO58Z28IKFy2RjC16j4R1Vdeh0u/8AvPJpUIYt1DI7xEen8FeTmUOajzdjqpwUT1jwfZK9pc3ro27IjjNapPmgBDtZ/lFWtPsXs/B+/O3btPTrk9BVbQLdp5xmvhW23dnmKSk5PsdTpdkLa3jQYVpAPyrxP9trxSdC+E8thHJiW52wY/3jzXvlgoku07pEMflXxL+3T4me/wBU0vTgflMzylf90Y/rXqZTS9tiot9NfuNMspPE4yKfTU+QfLPpV+CItGCKbs+arVoQqEV+lzldH6vh6PLP1GpERUqDnFTcGlAzXO3c9dUSNQ1PANPVadgVF9bD9mkiPBoqRulN3YoM3Gwi9KWm013qrGb0JMil3lar5NP3iiwlIm841NBPh6pklulNV9hqWi1UaZ6t4Sv7G8s0t7sx7+dryj/Vj6+9dhrWmweI7a2udKO7yoxCbV5BvjA5wueorwa3v2j6OVrTtfEVzAUxIeKqMuVWaNWozfMpWZ6JffDrWRiRLSTf12KhyAay7Pw5fyXCRLZTF88IsZzVCz+Jer2wATUbv1H741fl+LuusHBv5WR1KvHuJU565Bp3pvV3Dmr9LM6+TwvoPh1YRqt3cWs+AWgijDNnPIz0FZl78SrPQJJU0O3jslyP3nVpMHgtnivOtU8Qz6gxeWTOSSS1c5dSz3R+Q4Snz3fu6EuNleo7vsen6F45Fzr0dxf3JV3OPtGM7CQRuI/HmszU9MuLC+k+0xHe/O5h1B5BHsa4GzQxOTn5hXf+G/FwgSOC/t1v7cEAo5wdo7Ke1TLszWlLXmSKu1nIIAqVU+foVz0rrVuvCdwnMF5ByTlSpQVG8vhu1O9J5JVGSUxguB2B9aShbW5q6r/lZh6fZm4dAAeWAG73rr7bTtO0i3El6geWQEmPfs8gA87vcj7orEufFtnaIj2Vs1quMjc4Zz75rmH8VS6rJLBduJ/N6SvwQR3PrTTUTCfNLV6HR+IfiIipJbaZGLO0yCFbmQ47lq4G/wDE8wfeJWeU9GzWdfvL9oeL+IMRUtno/wAvmTUm76yJUekEVZ9VvtQlJkllbPqxNWtPsbmQgJXUeHPDH9sXkUAj2puGW9vU16hpvhbRvDBt2EH22dB5hmZOCxA+VSfQc1pFOa8hWVJ2erOLs/AWopo32yVBBE7LtR3+c++PT3rpPBfh9bPfKEMrSEAyL1GfTHYe3JqtrfiKfX7140nLW8nGchT9CR/CK7XRohoem28jvv8ASJwTG4DYx/teoFVGEebTYipUqKFnuylrFstrC4ucxXHRElTb044JPeuB1i8SR5DjbkfXmtrxJqAuTICSuX5VXBGfU471wl7OZC5ztweBWdZq+hthqbUbshuZS2awtVvRbQnJ+btVq7uhGheuO17UTM+wHcTU0abqSJxuKjh6Tb36Gde3b3lxjqc13fhbw4NLVZZoz9qlHAYf6sH+tZ3hDwsTGmoXIG0HMcbD73+1XYDewIf72etdVeryr2cTyMuwcpy+sV1q9i5pWlSazrVtYJhnlYIGXoM07xhdDxD4rFlaj/QrMLZ24/2E4z9SeTXUeArFrXSte1kxh/ItjHE7DkO/y5FYfw604z+KIJHQs0cnmfKeeOTWShaKS6ntympTcukTd8XFdN0628P2xXaqq87oeC56g/SuU1vWLTwtYIIz5t7InyIw6f7R9vSunmtQdbMlyTsMx8wqc5BPq1eefFDwxeaVr0ktw/nRXGJYpk5QoemPYU2lKV+xjOo4w9zV7mz8MfiBPp2seZPJ5ryvktLzkmvYNbv49Pu4/wC0o1bTrlFP7v74z/EK+XdBdoL1JB/yz5r6L0bVE+Inhj7BIEXVbeP/AEfd/wAtD1K/U1pFrmcUcycpxVRryZh+MvCMWiIl3p5Wawny6zIc+YPfuKg8Aa99j1T7JcMRa3QaBivVAw25GfSjwnr0Uz3fhvV5xElwxFvJKM+XL/QHpXO6tY3eharJC8bRSxSHP1FRL3WpROyneUXTk7mVrmmXWga3c2Uw2vFIw3euO4NUTudwa9M8T6ani/wxZ65ENt3bFbe746r/AAMT+hrzudRE8uR90Yrnqws/I6qU21Z7rQoXcgL1XX5jUc0u56ntl3ZNY2Nm7HS+BdMi1PX7cXWVsrVWurlvREG41g6lqEmrald38+PNupXmI9MnOK6njQfh9NLkreazN9nUqelunzP+BO2uOPStX7sbHDduTZ1fwrlZPGdmiHazJIOuM4Qkg/XFRfH7T2uvAt3ndvsblChORhDlab8O7j7F400acjKrcrkex4Neg/HbRIrnwxrJQFnktHWTuMxcg/U4r0sG9VLszwc5gqmFqwtvF/kfHXgzxZeaRfoI3bBavsP4e6rLqmlRSSHdla+OvBGlNf64qY+61fZvgfTV0/SYEx2r6iTSnaJ/NvLJ0G6m97I6aikyKWqPJCkPSloqkrk3saOjHbMPrXqOgyb4R9K8ksZvJuB9RXoWgaqqoMvWU0dtKSO1V6er1nR36PjmrSTB65zqLdLzUKkjqalVhQS2OH3qfTaKhu7J1HUU2iizQ7BTW+7TqjkIRDRqx3SMTXJNkJryrXpt85xXf+Jb/arjNeY6lKHmOa2pxsY1HdFJiaQ9KWnBK6k7HG9xgQtSkYqTaFpjdatO5mJRRTKTV0Au6gGjikqGrAFOyKjJzS80gFqza8Sj61WqzYrmYU7FLdHpnhCEMqV3kK4QVxPhJQAldujDYK8+W56Edh9FNpWpDSuLRTaKVi0mmOpFoWhqLDabFopo60pNFiNQamc0pOKbTEFRsxzSu1MbpTbui0htRtmpKY5FSyhtFFFSWFFFFABRSN0paBMKKKb1oJGTzw2VvLc3Egit4I2mldugRRkmvzH8b+Nn+IXjfxH4ql+9qN0xgVv4IV+WMfkK+x/2wfH7+D/hPPpFvKBqXiF/sEPqIespr5GuPC9l4Y8Fys8TS3ZhH7x+iE+lezgqLav3PGx9dL3PvOgbQLq7I2Rmt/R/B2pbeCyLXfaFPp0yId611Ntc2adNtfm1XFVFoomtKq7b2PNbbwLfxnf5jtWg/gq7uodkpNekR3tqOKn+32vXK15ksTVvc6/aOS5XI+fvGPwuNvAJRHWp4G8OtbW4cAfJwa9V8VX9lLpUib1Zip4ryHT/ABnFpt1PA3TNe3ha9WvT5ZdDGjGFGtzHsWn+KJNHt0IcrsHSvUPAesW3ii2R5H3V8tXnjKKdOD8teyfBDU0mswRKFz71pGny3cj6mnKFdeZ75baBpatnArnPHOiab/Z84EStwe1X11GOFg5kH51ynjrxDC9hOvmheD/FXBOaeiRg1a6Z8VfFjQdNh1+48qMbj1rz7SrIQ6mDGK7P4jefrnjD7Jp8gd5GwWr2D4Xfs3/aLRLi7DSzsAa92pjoYLDRdWXyPlI4OeIqy5FsYPgbR4tcljgeLdxVv4gfA/T/ALALxE2TnNeyaV8IpfDF35sAK1j/ABMuZ7azFucMrV87RzT2tX92z1XgYwpPnR8p6Xeaz4cvZdOs4nl2GvaPg78cr7QNTWw10NA5xtZjwa6T4f8Aw7tryU3ciBzKK0PEXwHg17VLeRFP7tsnbXp4vE4atSarGGGoVqck6b0Po3w54us/EVrG8ThmIrZ7NXnfgX4fXfhyzjTJ2qK6zUdVFhBgt83+1X4zjofvGqex9hTSdkyLVpuHArynxpNMkJfBr0SG5e/cY+bPesjxdpSvag4rnwtRU5rmR2pW0R4/okU9xecksua7Sd3srIlD82KsaXpkUEJOwb6Ze2rToUA3LXvxrRnNdiKkXax4N4/8Jat4xuSefIQkmum+GKweHtINs8Wzyv42r1e30mEWEvmjGB6VmaZ4dtNZSaIdv7tfcwzCnRoR5dkfMPCSlVcupyMsw1m9eRAIoipyVFcL491FNBa3u3H7pDsLV7zonw/Szmd8b4h/DXlf7QvhRG0Wd0j2Rbcha6cJjqGIqJJmGJoyhBs8b1z4wXn2IiKcr/dZTWn8N/jlcRagkF/IWRz1Y14nBprPK8ZJODxUF9bSabN5gytfYfUqM1ZHyn1qale59w3/AMWLOCw3iTdKR8vNeNeP/iEviGQxGQSvJwEVupNeOaLrd9rOLKORmz+dez/Cf4G3ranHq+o7nXrCjVzLC08O/elqdft6mJXKj0z4OaAnh7TYHlT9/Id8h+te1WmvR3gEcR3LGa87uU/sG2FsgHmscD2FbWhTLDJGA4Zj95Vrwc1d42ifQYOKgkj1zSJAYQa1Yx8tc9o8gMKDNdDbuGSvgm2menJdS9Af3VXLT71UlICVesh3aunCqU6qMpbBqTBeBVNIy8ZqzcN9ol+lRzOIUNe+mk3ORzWbsjjvEcJkUp6V5R4z8Ow3tvIkkYZa9b1WUs75rjNeh8/eP4SK0p1G7TN4xTlyyPlvUtLt9IvpBhEXPFZ+oapBbw7ovmeui+KHh6f7f8gLc1z1p4Ourm2QvIFr3o4tKKufUYbAYVQVR7nJ3es3Fy5DSFV/u1HCm75ya7y2+F5uQSZwtV7/AMAXGmqdg81atVYS1TPep4ihFckGcPNqb27YrMutTkuGPB21r6lpUkEx82MpVH7F6CumlKDPns3eLjBSo6xI7CLfya0VXsKbBBsAq7BCC1TUl7x2ZLhP3ftanxMqPAWpghaOtdbbd0+ZqhuYjGOR82KxvqfXKK2ZyXinVNloRk7sV5tJzk12XjebHGfm6VxRI219dl8OWlc/DeKa6nieSPQhduKbCwp8v3ahh616p8OSTdVqGppuq1A3SgCSM4argOapQ/eFW060maJMfXovw2kK2xFedV3vw6c7XTNeVmUb0Gfc8Iz5MyptnpadTT6hSpJGxETX58f1fGXu3MXUp83Cp6mpkuhbRgmsuSQy6pjNad6itZnNdrilaLPG9q25zj0KN14tto2x5gDZra0i8W6t/MB7V4d4juHi1KUIx2g1ueH/ABy2m2IjkJ3AV7FTK70lKGp+eUONYwxk6OI0irnqt7eL0BFQ2z81x3hzWpNduiT9wE11kLYNeRWouh7j3Pu8DmcMwj7Wl8JpL1p6sDUCt0qZOlcTVj6CMuZFLW5ClnJ/umvDtRcveTk/3jXtHidtunyf7prxGY77iT/eNfW5KrKUj8J8RKjcoQI261HL92pWXFRS/dr6k/DXuV0JzUq9KgXirK9aAuRnvUPepj3qJfv0Et3Lif6sUN0pU6CkbpSexcT0j4Caj9g8Yx87d2K/QzQbzz9NiJO5iK/M34eX/wBg8VWb/wC0BX6HeBdQN3okD/e+UV5GJjadz6TL5+44ncpIPWvkf9ufQ/K8SeEtfAG26s5bB2/24n3r+klfVkTZrxb9sPw6db+DLX0aM8uj6hDdH2jfMT/zSsqD5aiOzEw56TR8RUhO2okfpUj/ADCvaPluYY3Wmt1pc+9I3WgTZHRjcuKKqXF4kXA+d/TtQTcnlnyMn8qy7ktJJvP3e1LFcs1yHlO7mr01urnzB90jkVXUlu60MlcU5EJbApXj8qWp4l20yEi3bLsCDNXaowtVoSDHNQapljcRUM1xt4qOWfHAquzGgpyuhSc1JE6xnJNQtcLESPvP/KkT5utBJZ8wu1KV2rTEp8v3aDRbFeRar9HFXNhIprwgJ/tUFQi+bQ9f8IYbw3p+P7h/PNdjo7Zt9ua4nwV83hXT/YOP1rsNHfapB9a/OMb/ABp37n9e8OP/AGGk+8V+SNf7lV9P/wCPX6g1NJjyz/ummWCYgGf7lea0fZCL90UtIOlOXrUMA20tFFIpBTlIpp70IaBnnfxTjZru3l2/Lsx+Oa4nTrxrG/ilBIwea9Z8a6euoabLgfPGMivHZhhmPQ5r6/L5qrR5H0PxHiWjLB476xH7VmvkWPilqqal4gSRMbREg+X/AHa5BDUmqu814xLlsYHzGokbbX1FCKhTUUfhWaYmWJxU6kt2wZakj+6KiJqRBWx5RMhNDmkTrSN1oAr3HSuy+EvxIf4e64Z5I/Ps5wEmT6dDXGXPSqh71FSnGrFwlszWhiZ4apGrTdmj6wh+Nunaj4k0o20DRRNOoMjcgA8da+qPC2uWl5pg+0SQ+VKhRvLfjnivy303V7vSpxJbylPUNyD9Qa9R8P8Axdv2thHa31xp9wBjyVkOyT/dz/KvnMTlkoWdPVH6DgOIadVOFbRnVfGaVLXxnqVkCN9o7Rk19W/CXWGvfCOiSZL+bZwuD/wAV8Ca3rl5q2pXNzfytPdStmR36k19Ofs3fFfT28PWWg384gvLViilz1Tqtc+Jw7jRWmx6uExtOrWcb2ufVMLu8Lh87MGvhP48eI9b0/xJqnhK4vDLpthNm1TA+4RlfrgGvqbX/jl4Y8PW0n2nVIt0YP7uL/WZr4g+IvjVvG3i7UdZk+VbiQ7B6IOBWGApN1OZx0N8wrKlRaTs2YWma7cafDcW28tbzdR7+tQB131VMqu3BpPtccHzuRtr6JUk9Uj5D6xpqzG8QsJtTnKew/IVnxStbuHQ4YEEFeoIqW7m86eWT+GRiRVWvShG0bM+PrVH7VzXc9t+H/7Qd7paw2OuB76yBH71f9Ygr688L+ItL1Xw1b3lsVmSRMrInRwehr82FbFdd4X+JfiHwdCYtNv5EtSc+Q/zR/lXjYvK4Vfehoz63LOIJ0P3de8o9+p9reJfE+maVveV90r/AHYYMlzXJXM+p6paSXCWn2K3I+/OcV5L8LfiveeI/E1va6ksDSHJiH3BMw6ITXrGsXmpaxc/6eggii/1drEfkT3PvXy+Iwk8PK0z9CwuPo42HNTehHaT2tpaAukt5Pnl1GE/AmvdPgbMuraNHOYvKYXBh8vOQmDk/nmvnSW/a/ufskHz46+X0r6A/Z8ZYNBeBH3eXeuTtPcgHFfPZlF/V2enCSaaufU2oyEaEqA/KZk/kRSeG4AglkI3KgqKZxPDp0HrcLwv+69bNtbizh2Y/wBYa/PeblVjxL8t13NC3ZbTS5Z3+X5eD9a/OP8Aap1dtX+JXlk7lgth+bMTX6E+N78ab4Wdx1bNfmL8XdR/tP4ia7KHLoLjyg3sg219PkFN80pn1PDFH2lSdVnEGGiNSj1LRX2d2fpPKk7kgYrTw46VcmssjKd6qNbuhrLmTO/lYu6jeabtK0uDQTsOpG6Uc0tAmNqMoakooMZIj2Gm1NUNWZNaBuxRSL0paDJajthqVelJT160my1GzHplcU9pPlqI56AfNUkUW3rUOyN4pp6CC3MmDIfwqY47fdopN1S3c25UlcgMNTQyMnSm7hUe4rVWuiFdbF83zHHt0pn2pwh521T3Zpkrsw4pconNmkLnYhx8r9/WqGWlc4pkMbuetaljpnzZfMa0XUQhBzeoy3sxjeSd395qvxqHcAfdFaFtobzckjyMZ39hWvZ6AZCA4CLHg7vUnnp6VFm2dl4pWRLpSyWs0YCPF8oc7c559atatq0l3N5EBKuECblwAcD8Ofeorm8Cp9ntoyy5/eNjn0xnrirWh+Gp72Q3EBPyjJDDD898EdK2im9ImEnFe9I2PA/hpr+5c5VlVOXyOPUAdya0PGGsFbx4hMWS2zEu0FcitZ57fwxoUQz5VxM4JTZyCOueRj/ZxXnGt6gZJHIHyEmuh2hGy3OOnevU53sjM1XUfNk8wyFs/wATCsG6uS/JNT3twisSv3e1c1quoAZj3fWuRJydj0qk40Y8zKWt6sEQ4PHapPB3hdtdMmqXvy6bA+DnrK/XYtUtE0G48a65FZQEiLOXk7RoOrV6dfR2lqsVnp6RpZWyeXFtTG/HVm5PzN1NehJqhTstz5elCeYYnnn8EfxKlxM00hwgRP7iDAH0FO8oMg/vH+GhcHrlvU1IjK0qJ7ivN1kfW2SVker+BLS21PwnqGiSMYpZNjo655cdBx2bNM0u0tfh3pE95JKv9q3JMcKr9+MdyPftmsQ6rbeC9Ah1e9j3SnIsYGfBuH9TjoF6msrS/HOi+Kt48QpLa3jY/wBNtRkAD1Q13ppKPc8SUG5zs/db1SO00IaZrsPkC3/0qNwI/wCDg9QTk5pnxI8GfafCKLI8TSxOfKVSOM/w1BZ+HZ4YUmspUuLORgY5LZ8jHX5sZKH6120On3/9nyPeR7pdqho5wCwB/vZyT9a2hByi0zCpJQmnF/I+Vrvw5Pob+XcRGJ25x7GtjwtrFzompQ3NvIUeJsgqcc16h8QPDX9o6fHcpHuljUhix9DxXlElg1p1G2uGqpU5HsUOSrDRaHe/ErSINc02PxTpaAbmAvkT/lnIf4vo1P8ACviTTvHVnb6Vrk8dtqcICW97L9yUDokh/kayvAvir+yZ5Le4AuNPul8u5gk6Mh61ieOfCr+ENWjntJjc6bdfvbS5Xoy+h9GXoa2UrrmXzOWUHD3H8me36P4Nk8P6Vqkd25+zNbuDJ/D6gqehr551u5EcsijuTXR/8J7qlxoJspLuVoMAYZzXC3tz5k7nnrUVZRnZR6G9GM6d5VHe4xTlq29B0mfV7+2sbcYlndYx+NZFnH5jjNei+CYF0TSNV8SSEb4E8i0Rhz5j8bh/u1hFJy1NJyaV0ZHj6+huPEBs7QhrLTUFnAfUL95vxeuaokcsxo/hFS3fUz+HQvaFI8OsWUiOVZZk+ZTgjntX0z4k0xdY8JXMRiDx3cefMJyU3RlGOB15r5i0+UxXlu47SKfyNfT+jX0M3gxcf6qGTEm7gFd2cV6OEa1R5mYRbgfF3wl0RpfEs2V+5IRX1VYx+XbRp/CBXlXw58MJpnifW4yPmivZk9ejmvWUWvp6fve8fzVmN4VpUtuVslT7tPBqMZpU+7XUlY8JktFNBp1MzYnKnNXbTU3g7mqdFQ0aJ2OpsfETJjJrotO8SI2MmvNFYiporxo2rFwTNFUdz2O21lJh1FX471H+69eP22vyRYHNben+JWyAalwsbKSPT45Q4GDT6xNHvvtKCtwDNZNGiaewKDTqZUckmylYCR3wtZl/dhUNTXE3ymua1q92I/NNLUDmvE9/uZ+a4uVsua1dYuTNIeayK6YxsrHPJ3YU/IUUyitGrGEh6MaZRuxTSatbGY6mUU0nNADt2KZRTttFkA2ncChulNosgH1c02LMgqnWjpWBIKhrqUmem+F02IldfCeBXJeGwSiV1sP3FrgauzvjsTUU3dRuqDZbDqKZT6BXCm/eNOooE3cOlFI3SjbQSG2onYcipGbFQlsmgpbiN0ptB70hOKCwJxUZ60rNmkqACiiigdxN1NoooHcKKKKBhQMlgB3pN1cL8avHp+HXw31XVYPm1GRRZaen9+5l+RPy61pGLk7Izm1FczPnv4matD8UPi9qeqFBdaJ4Y/4lWnhuUkuB808n4HivLfi7eGLRBFkfvpQPwHNdnpmnf8I/odppkblvJT94/XzJTy7H3Jryz4s3XmX1naZ/1aGQ/jX12FhaUYLofFY2pzc031Ne21S7tMFJTtFbVt48uoG2765r7Sqx9RUS7XYmvzaVKM90fQVMO4yszvYviHL3f9ahvfiFKYTiQ153qMxi6NVOG/EowTVQwNOSukcVVezNnUfH+oGQoZPkrIk1oTOZM4aq9yiTL1rMuLZ0r1aWHpxVkrHB7WVzZ/tyV/kD19MfAzwvq1xosdyhbc4yFU18ePcTQTd+K+v/ANmn4x2os4bObCyxqEIrxs5hUo4bnon0GV4j95aTO41NPEenPJ5iSMnavnb4y/ELVrC7+zJcFH5yFr7quri01/TzsCneK+ePG3wUsta117qW382Umvjcqx6VbmxC0PZxtOpKFqbPmX4T3lxL4wt7m5RirNyWr9JPhpNFLpFviPa20V8l3HhrTvBmpxCSOOLDDFfT3w01KM6bFIjjbgUuIcSsSozgrIMupunGUZO7O/1uKNrYk4rxfx74LPiBZGi+8mSK9J8QeIUcGIMNxpPDcIvI33gNmvjcNOtRqXh1PUai4WkeLeDIrjRLhLacdK9j8PS2zOjyAbsCsLxfocFhefaIxtbvXnHirx7J4XheRX+Uf3TXtTnWxclBERdOnDmeiR9F3+tWdnbEl1XArwLx58RYJvENvZRSD5pB9014F48/ajvJYZLe0yzV538L/FWreL/iXp01zJJLFv59BXu4bhyp7KVatokjznmdFTUKbuz9IfCGnJPpMUuPmIp2v6UJISmKv+Ck3aJAPu8CrHiT/R7AuBubFfnNbD8lZu/U9hV5X1PGdTW8sJwEjOzNdd4esob+zG9PnxzWtpVhDrdtIsifSrGlaO+mbxyy1tKpBJRRq6spK7MrVvDK3FjKieleXeGNM1LRvE1wHz9nLcV7RJqDiby9tU9S02Ir5+z5q6KVaVOLhLVMyck9TQ0WxjnXzNnzHqKw/iN8ObbXtHn81Bt2/dre8O3GXCfdwa6DXrdp9PdB3FaYaq6MlKBxVdbqR+X3xB8Hr4Z8XXNvANsROVFcjr2hXdziOOCQsR0xX1J8SfhjPN41/tAgtEG6dqt2miWaREPbRtKTgcV+uYbMZeyhJas+Oq4LmqNbI+avgz4J1Gbxzbxz20kVuvzyOw4xX6I+H9Bs4NBiwiKwUVwHh7wppujRJJiPeeTVvW/iB/ZbpFF80QwK58zxs5R50vePUweHjQTi2O8SeGxeXnmCP5yDXCWs76PraRIPvtivX9JkOtaYbhPvkZ2143qytH46EHK4cEhq+fp4qVeDjUPTcVFqUT3TQ3MkERHcV08D8Cub8Op5VnF9BWysp3LXjTp+9c6+a5uQtvxWoMRQ/UVl6aVmGa0JlOK9nA0FCDmclSWtiKKq1y5b71WNpU9arT/drlxNRr3Eaw1ZyusP87/WuTvZisp53V1+rW5aKR64i85unFdlO/sU0UvjPPvH+mi5TzAOleVT+IzpiFDGW/2lr3nxDZ+ZaPxu4rw3xNDCtyYgAqiu+ivafEfU5c4VfcmVbP4keTJzF8tbS+ObW/iPmZSuTg8Nx3CbzVO8tBYEgdq7lGOyPqFg8P0Wp0GtvaXVu5TDf7Vee6kI7eU4NT32q/ZkOHK1y15rH2qXbnvXoYehLc5a86NNcjkXDqSo+BWlZamXrnlCmrMNx5XSuyVK6OKGOp0dL6Ha6NJHc3QSQ7a6nUvCtnLZPJG534ry+21c2zh0PzVq3vxCu4bJ48DbtrndGo5JRMcRmPOnKk9jzLx4jW+rPCX3KDXKPWprOpSarqUtxIeprLevt6EHCnGLPxPMK7xGIlUl1ZG/3aih61JJ901HGQtdB5ZJcdRUDdKmm+ZKg7UASRsFNW4+lUU+VqtoaDRO5NXY/D+UrO4ritxrrvAL/wCnPXn41XoSR9dw1LkzCm13PWYzlabduVhNLF92otQYpAa/P/tWP6xvak35HO2ZMuqPWtqTlLV8elZOlKTeO5rT1n/jzP0rs/5eRR4FNuOHqSfmeNa0wbUp/rVB4toq7qf/AB/y/Wqsv3a+8pfw0j+V8xlfFVH5s7r4aZVn+tegEZrz74Zt+8kFeizD5a+LzL/eGf0RwdrlkWSw8rVmKqcJq4ny8140kfoVF3MLxe+zTZz6LXie/wDfP7mvZvHEoGmT9fu14r/H+NfZZMv3TP5+8QpXxMI+RM3Sop84p9R3FfRn4+QxjLVLTB2pW60AyNz81MH3qe7UxPvmgyLaZp+3cKanUU6gaZY0Sb7Nq1tJ/dlWv0D+D9+bvw9B/uivzzRtlwhH94V9y/s86oLjw/bj73yivPxS0TPby2V5NHvEPSq/irwxF4y8Ja3oEoDJqdlLaj2Zl+Q/g+2n271fhlK4IPzDkV56bTuj6Bq6aPykEUlu7xSgrNGxR19GBwamR69A/aO8MDwd8bvFNoqbLe5uft8AXoEmHmD9WavOT14Ne5F3Vz4+pHkm0SstRlwvWmSTeny1A/NMltEN5fHBSMFc92rPIq7ImWpn2J/vfw1SMZJtlNgavWVy6cP92o2QJ2oVc0wSaRamiWZtw+aqzAwd9y1IjlCMVKmGYg96CrCQtkAipSxaodqJgxn8KnJU9BUFEauDUM1zsXYPv96mZgGNUG/1j00iZOyCL7+KvxVSt13SCtWGERU2OOruLHH3NPKZqTbSVJukM2bBTZOo+tTN0qvO2zmgtOx6p4Eff4XtvZnH611mlN++xXG/D5v+KaH+zMwrrdNyLg1+dY5WrT9T+suGpc2ApP8Auo27hytpKfRTRD8kPH92mT5FnL/umpQu2E5x0ryuh90MT7tOqJDtqQHdUAPz70U2nLzQWFIOGpT3pF60AU7pBI0iHuK8Y16zaxvJoyMAMcV7NM3781i654ah1PJMYZiOD3FezgMQqMve2Z8RxFlksfQ5qfxRPny9P+mSj3pq/cq1rts1nrE0Z+8rlaqDpX6FBpwTR/JOLi4V5xl0bHp1qRetRLmpV61RyD1zSNxSq2KR6AK8zZqpVmbpVarMmFO/ErTaKBJtbFqXUbmZAHlZ+MfMcmu0+Dmkp4r8f6Totxez2EN8zQ+dBglTtJXg9RmuBrsvhBef2V8UvCtyx+VdRhB+hbFZSgnFo7KVecZp3Pa/FH7LXjSG6Y6fPputRZ4f7QbeT8Vf+hpmlfsceJNUdX1nXtO0lD0S33XLD8sCvrV/kdx70ledGXL8KPop3qq0mz5MuP2LPEKMRa+KtMlH96WOWM/1qlP+xT4v2ZXxHojt/dZ5x+vl19gVIpHatPbSMXhab3v958Oa1+x/8RNKtzLBDp2r/wDTOxvB5n5OFrx3VtGvtBv5bHUbOaxvYTiSC4jKSJ+Br9Rq5P4i/DDw98T9NNrrVmGuUQi31CLie3/3W7j2NawxDXxHHVy9NXps/Nfmph9yvQPjB8GdX+EGqxW980d3ZXIZrW+g+7KB1BHZhXnSEliK7ItSV0eJOEoS5Zonhme2lWSNijqQQVOCCK7KL4v+Ifs8cFxfPdQjG4Nwzj0LDmuJ+7xSbDWdSlTq/GrnTQxdbDO9GTR61Z/G3cEs4rJdEtG/1klsTJKfxavrz9k+/t9T8C3FxZyHyhqMnMnUnCV+dX3eK+9f2JRJb/C2WRgdsuoyvH+CoK+L4iwlKlgnOCtqj7/h7M6+JrOnVd9GfaujXLTLpU7ks32lc/Xa9din+kXGcfKDXHeF4XuNPsz97FwhB+meteh6VZHoe7DNfhdZ+9c+kxElC7PPvjRfiy0Axg8qm4j6c1+Yl9O2oXtzcP8AemleQ/UnNfoN+1Pqsth4c1O4B2iO2kI+uMCvzzj4OK+9yaPLh+bufpPDFLlw/Nbcj2fLUT1ZK8VXfqa99H2DWp1xsGSCM4PKL+oqk9tjqK9abRLHW9K08WyCCdYkSQYOOFGfqc1zWq+D7mwh8ySI+UcYlUZGTnjPrxUOk1qjupVotcr3OAlts8ioHtyp6Vs3Nm0LVWdCKxTZq43Zm+Sf7tN21eaLmmGEVSlqZNFKk21aaEVGYttaXMpR0IKaRU5i3UnlFaaZi4XK4Q05UqSm1VzBwsxV6Vahg3nmqq/Kasx3AVahm1JpO0ido/Jpj/doeb1qIyVmk2zp5ooC+2oy+KQuTTGbNaJHPKTbshd9Gfem01XG/AFMi5LntU0MBalgh3kGtqwstx6Fu/y1Dl0OmnTW8iC1swpJOVX+7W5pNkbnHG5QflFT2GiyXdykYG5v7uetdJDpttp0KSvtR0PRjz60opt3NZ1FH3Yki272aoX3QbF39B17HFYWs6g89z5FsdrOMMy8AewpdV1iSJtlvJ8399eo+lR6VpzXt3G5j3ts58vjee1W3d2Rklb3pG/4S8NvqUjmILujCnf1CdjwetenW1vb+EdMKSQnzUkYLJIcZUDJB9iDVPwjoi6PY/aJY5VaTPCg7t2OgzgAYrlPGmvf2g5DjYxOAVfn2z6n1Nd0UqUbs8qbeIqcsfhM3xVrZ1O5aSWSSVx8u9yW7k55rhdQvA+as6jdCPPJVuzVzOpXojBkd+grhlJykevGMKMLvYravqa2sO7PXO0VyiyXGsXqWsAMssrBQq9yaj1bVHvbg/oK9b+Ffgu30qF9Vv3Edwq5EbjopHGPf1r0IU1RjzPdny9bEVMdX9lTdoLcuabpFv4S8PQadbDffTgyXsrMPm7ADuAKoAEuP7uf4vatPWrw31xkvt2HhMdBWYX9+grz6knKV2fUYelGjTUYbCTOkSNs9at6GbOOY3epyMtlDzJs++fZfc1ivc75Nn8Iq49jLeiPeCkEQ/dRt/M+5pR30OhrmVjnPGeu3nijVmupk8iFR5dvbL0ijHRRWNBPLCfvniuqvdPLjkVg3enlc1sql3ZnlVMM4yvFm94a8cX+iS+ZZ3ktu/cKcA16v4f+PF1CipeHzlwdxf5smvADCyetKly8XQmtFKUdYMXuyVqkbn1SvxD8La80RkJsriQjd8u6Ij0YcGsPVfAVh4jzPo19a3DP8xS3PHXsjENivnyLVHDCrkPiGe3cOkjqw6bTim6zl8cbhCnGm70pNeT1PRtQ+G+s6ZK/+iSN5Z6qDg11Gh6U+uaO+gapC8cM0n7iTbkxSdm+nY+1eW2XxS1+zRY4NUu0Rf4PMJX8qsXnxh8TXtsYDelEI2lo41Un6kDNKLhHVGs5VJxtJoyNchGjXFxZlwzwuyHb6g4rn03SvmnzGW7mMkhLsTVyztM8msNI7Gt3Jl3SrNrieOKNdzyEAD3Nd98QhFomjaZo0A2+SuZ26b5D1P4Va+FvhgwzjWrmMbYvlt0lGRJIRx9cVzvxF1Jb/W5CmWVSQWbnfjvRyuMLvqLm5qluxyBILUqtTe7U+sQbvqT2bbZoyem4V9N+CvL+x6hZAxtAOQjDdlgcYORXzJZqPMBNfRPgXUUfW5Edwq3Mfnxp1OWXdksK7cK0panJilzU/Q8ytrhdM+JGuWgwimZZAq5H3lBOM16Mi5AIryH4u3v/AAjvxYiuvux3dpGfyLJ/SvRvDGsx6lYpg7uBX0+FqXjZn8/cQ4J0686serubargUtFFeifCMKKKTPzYoJFooooAKKKKLDTFXrVqzdhKKqrU1u+HFZSVh3PUvC5JiBrrt/wAoNcR4UnHliuu8z5QK5DthsSs/zGoJpQBSvIAKwtW1UQggGgtuxLd34GeRXH69f53/ADVHf68ecGucvL8zkmtYRd7mTkipcTbnNV6VvmNJXQkYNhRTKKbjdkBTQcU6mU0rIlik5pKKdxTEAGKN1I3zUlABRS9KaXCrQTJ9B+6remyEXIqglTQvsfNDKieteGrkLGK66GTfivKPD+rbNgzXfabqAkRSTXE00z0INNHQUVDFKXUGpQc1jJdSx24Uu6m0vSpAdRTd1IO1AC/xUpOKQnNN3UDSuMbNNbpTjy1MbrQaCVG3WntllqM9aACiimt1pWAVulNoooSAKKZRTAduptFFABXzH+0d4h/4SX4r+H/DMZ3WegWrapdj1uJfljB+iV9NPJHBG8kr7Io1LyN6KBkmvizQdQm8V3/iHxhcjbPr+oSTxe1uh2RAfgK9DB01KXM+h5mOq2hyrqWpYQqE5rwb4h3gvPGF5j7sW2P8hXvV7MttbySE/LGpc/hXzTeXRvtQuLmT5mlkZz+Jr6zAxTldnyGMl7qR1LyECkF0VHFQvmm1+apXP1mrTi1domuE89PrWRNZOjZT5a1Blar3dwIVrqpScVY+VxuEbbmjMBmQ1fs0lvPkCGRv9kVXGoQzOAcLXq/wnTTluf3qR7nYY8yoxWIlh6bmkeZQwrqSszl/D3wl1HxK/NtIinswxXqngP4bJ4M1D97Htb+/X0Z4asNItrOJ4xEzEVm+IvCsWt5Fsdspbqtfn2KzurXvSloj6ShgI0JKotxvhjWPKxGh24rZubyM73z81ca+hXXheN5JCzLjiuB1P4sJa6g9mXC56V5NKhOs/wB1qepOpHeZifHmaP7RHtf98jZJz2rtPhJ8TrW00VInn3PgcV8+/FrxPNqd0ZBJ1GD81ZvwbE+oeIY0e4KxK3TNfWyy1VcDeq9tTzFieSt7q3PtW11k6vfiTJ2k1614ZhEdshWvL9B0RLfTbeSIdgc13qax/Y+imUuOFr5GhTpufLFbHo1W7HK/FbxIbBT0WvmL4m+J1urWTJ65A21r/FT4upr2tyWcEu7ynIO2uAv4W1KPfJnpX02Dy/lmqk1Y+cxeLlZ04s8d1iwaVz7k17j+zd4TiRort0+bfXOaB8OJvEd+WlQrbg/nX0f8MfAyeHzHGE24r3M2xHJg3FM5MtouVfnZ9HeDJFWyjTPYVo6y8Mn7uQiue0pHs7ZBTLy0uLmQSDLYr8MrT9rJ2Z9vazudXoukW9tDvjHWp7y2UZNYmi3k0KbJM1m6944j0q88ud9q4/irmo0J1pWXQG7I000+B7jJHzZqHxBbrbWnyD5a5NviNaSXq7Z03HHet3xNfG60fzIju+Wvdq0m4KKjZmK0d2yfw3aqn7wmty81JFQpkdK818J+KJTvgJ6ZrV+3y3FyofPWp9g1ZbBOSlqc/wDELT0ubY9Fct1rjdJ8NBGN253MP4a9R1rThc24d0LIK5TXDHDpsqR/I5GAK++yqEoUrz6HnV+V6o8Y+JfxKTw7N9itpv8ASJGwCp6CrHgyzm8Y20bync5ryz4j6BLLrxlkYs+/IavafhCX0n7P5g2xMBWuaSiqKmtzgoOVSpZns/gTR5dMtjbyArxXPeLPAqJ4hS/AO7OTXpNtdxT2sZjIbiud8SXp85Ae1fEUKs5Vtz6DlsiXSnCQoP4QK0N4PArGtpwsINaejRtdy+YQdor6GNN1GkZt2VzqNEtiq81Nf3axNjNQ/afscPH3iKyLy7MjnNepWqRoUuSG5yRTnK7NJbzcOaV5g4rIW54qZJy9eD8T8zstZCawipYua8suroNfSfWvQvFF/wCRYOM9q8kWZnmd89Wr0udKEYoSWtzSuT50ZB9K8Z8eeG7h7wyRV7HG+7rXOeKLIPCZPbNetgLTqqMuoPF1MInUp7nktpZSW0QEpqlqItliOcM1Xb2/WWd4ACzA1l3mltL1Jr76nl1CPvJHh1+IsXU05rHn/ihmuAUgSuP/ALOvLfLvGV/CvXX063j6pWRrdr9phxEm5q6nQglojxXmWIlPmnK5wEN4UOCasrMOtNvvDl9bOWMW0GqyWNz0rz501Dc+gw9WpXXu6ll7sKxxWdquqnyCgPzYrSXRpHGTmuY12E20wSrw8ITqJHXi3iaGHlLlsjKP3iahf5jUsn3TUNfQI+DleW5FJ901ClWJutQL1oMiSX/V1BUsneoSdtACjrVtOlVR0FWk6UDTsPVc103gY41PbXMV0vgg/wDE0rixX8GR9NkMnHHUmu57DB9yq+pN+4NWYP8AViq9+m9MV+dXtM/riLboWXYydKj+cn3qxrRxYvUlrCYlqvrX/Hg/0rsg71EePWj7PCTT7HjepHdfS/71QS/dqW//AOPuX/eqBua+/o/Aj+T8c74ib82d38M8CWT616PcLXmfw0+a7k+or1Cddy18bmf8c/ovgp3yxFeEndV+HLLWfH1q/CeK8Se1z9Ao7nLePpNmmS+4rx1m+Zq9a+IsmzT3ryQjDGvtsnVqFz+duPql8dGPZDwcUknSkXrQ3WvdR+VN2I6VutJnmg/dpiuMkIpIvvUN1oi+9QQXB0opF6UtBcRjHa9fXf7L+ob9LiGegr5Ek+8a+mP2W7/ZH5ZPeuPEq8bnpYGVqtj66gfNaEZNZVs/ArRgOTXlM+oTufI37dXh7yfF3hbXAOL6we0c/wC3C+R+klfMfQ19vftseH5dV+F2k6pBAZf7J1PMzr/yzjlTZn6bwtfEnkntXrYd3gj5rGQtVbXUixupGWrCQknmkKfOAK6DhsRCAdTS1PuDVH95+BQDVivcRA8gfNVar55B4qq8PzZFBJFQr5oOEGajaTjirtch6D5ZURec+wWmJcO8v+z6VVd97VPB/rVpbCUrstquapS/LKa0IlNVZUKyPu9aLlWH2EY61qJ92qNooxV5KkuOjJKb3py80jfeoNw21Wuvu/U1aqre9VoIZ6R8N5fM0GUek5/UV2em/wDH0K4X4YOf7KuhnpMp/Su2s3KXMZr4PHq1eZ/VXCVTmy2lJ9rG9df8ecn0/rUquDFVe5fdZuD97Iqf/lm1eG9j9GTI2SnBcCo8mn87KyAdTqjXpT/4aCkDdaSl20lAzPmbF0/4VbtgHkjHqwrPmb/SpPrV2zJWRD97Brop/Ejzq0l7OR87+NEB1++kA6zv/OsFG+WtrxNNvvLk5P8ArW/nWFF92v1HDq1OPofxXmslLGVWv5mWE60+ok+apl61oeWh1I3SnD7oprdKBlabpVarU4qrVmTEbrQDmhutJQQOrR0e6NhrFhdD70NxHKPwYGs6pf4hSaurGsXZpn6jJIJ445R92VFf8xmnL0rH8F3o1TwZ4fvPvedp9u/5oK2a8dqzsfXxd4phT1XANMpQakZJRSM200tBZ4P+2B4T1LxH4B069sLdp4NKuJJ7vb1RCuN1fEw4av1QZQQQQGU9QwyK808Rfs3fDzxPey3dxoTWlxJyxsLhoVJ9do4rtp1VCNmeTisI60uaG5+f1FfXOrfsQaTJEx0jxVdwS5+VL61V1x9VINcDqf7Gvjq1unS0utGvbXPyz/a/Kz9VYZFdMa0H1PIlhasN4ngZ6V+iH7KFutp8FvC+fvTNdzFf+2+BXyzH+yd42Bxcz6Par/tXZf8A9BBr7A+D3hz/AIQvwB4W0ozJcS28U8U8kWQpfzN3GfY18lxRUX1NRXVo+z4VoyWJk5LofSXhfWVtrSygXOTKpZvxr2by1t7Yyk4bBxXzro7hYxIXC7MPu+hzXtGsa4sNgkpPEYGfpX4NVptuy7n2GOoSlUionyt+1/rp/sHULdT/AK6SOD823V8beScZr6P/AGqtaW9vLK3DhvNuHmP0UYH86+fpAAtfoeXx9nh4xP2jIsO6WFijPYGo4UD3Eanu6r+Zq2e9RWyf6ZbkdRIp/I16ydz1mnzaH0P4f0XyZoN7yIxA8x9mQMdiDVvXWgms90kqzxYWOKNCe3Ge+aqaTrYv7IomGnw0mUHJJ5IP0xmsDXb77Nf3EcgCL1KIo5PXpXU5KMTlcZSqanPa7oipISM7up9BiuTmiNdbNq8e14y/ykZ3deaxrkxyqXQ1wSs3dHrw5ramC9Mf7tW7lAvSqj/drMJEZ6U2nHpTG6VZg30EJzTdwpaa9WkQ2Rv96mN0p7dKiJ21ojCQm8ZpUcVFTlbFJogmz70Z96gyalpFJik4pKcq1atrRmUnHyik3ZGsIORWSAmrkGmPKRgVr2Wms7jCfL9M12fh3wy9y4JQcEEO3ABNKPNN2Rtyxpq8jA0nwVeXhjYQPsIYg/QZNdXo3g2TyneT90vygS9SQfYcmutvLpYoAEMYRhsjRiAQAfQdTmsW8eaAyCR9soJOzORXR7OMdzmdec1aIwWMOlvlzGy7CWR5MfQA9z7VzOqakZN8eD82UJ64qbWNZAV4x87HnC9AcfnxWFb2j3R8359gbDHr1rGTu7RN6UWlzSLFnp9xebPLjLP0baecV6x4C8JJYQm/useUFyquCSXHOR6CsrwF4da6v7dXTcoztK9B7k8flXT+KNVOm2b2YlLLtGEUgg444IHT2rppU1H35HBiKzm/ZwM/xP4pMsz+W5ig25EOeMH+RFeXarf73xJ8/wDvehq7q2olySCR/sLzXIaledRk1jVm5M7aFFU4le/udzkA1xGv6v57+VGfkHWtLxDrH2aIxKfnPWs3w1oUmtXfmPnyk5Y+vtW9Cmor2kzwsfip1pfV6O73N74d+ERqd+l3dKQgBMYI9O5r2K8lj0XSorfAW8DCQHAIwRzkjmq/g2wGkW0mpcW8SqUjTGQ5xjgHqKy9d1CW/muJ5yN8jlz25qKlRy95no4XCRoxUYfN92Z95KZW8w1jahf7GdAe9Xds+pXUVnbDdPJ05xgDnPNVB4fN1rAtHJZE+eR/9n1rl3Z6s3yqyPSfhP4Is/EOgXFzcoFu3cfZwz/fHc4q3rHhqTS5imNuGODVPRbmbSryJ4AYtg+Xaewr0G18XaTrcSW+pIIpcgdhya76ahKNnozzJyq05cy1R5JfaT5rnZEWz05rlb/TShII+bNe46r4QaOO4ktz9qtc/LJAM/ma5DVfDU1zkGJtuM5xWM6ElsdNPERmtzyO6sNvOKzpIM9q9C1PwzJDkgblArmrvTdrYI2tWFnF6lzpp6xOd+z0qwj0rXWw+ar9hoJupAgG5jVOZkqbOfigY9BVkWEj9q9W0f4Nanf2/m+UtvFxh5eAc+hNb+nfBNlYveahaLEoyWSUMCKv2NR7ITrUo7yPGbbSmdkAG5jXpvgz4WSPBHqus/6Jp4BccgO/0Brs7XSPDXhFz5e7VLgjK7vlRKxNR1jUfEN6RNJvVOi9gBWipqDvLVmbqOp/D082aWoanEriO0iEFhYRPIu3+8eBXievztcahK/dmNemeMLh9L8NoN4aeaUbnbqQBgCvJrpzK5NY1ZNuxpRjyxciutOpB0pawLLFmv73pu9q9z8N3Atr7SJ5JA04jSMccHHBGBXiNhFvkQD5TXrehiO2u7JLyM/Zy0kcJjkAIKlGyD7b+9b0tzOtFOFmecfthRNpuq6HqQk3NMsqsvpgq36765z4Q/EhNyQSS/L9a739sawa68A6He8sUuCm/OcgrXx1peq3Gk3SSxOVYGvscJRVSkmuh/PHFGLlhMc4S1jJI/Qyxv472ASRndmp95ryH4KeMJNdsIhIS3AFeukYrv6Hwrs3dBk0UUVIrjkNPqKnp92gkdRRRQAu6lD4IqJslqcvyik1caO48L3u0AE7a7aO/RUBJryGw1FrZxg1sf8ACSt5Wcmudxb2OmNRJWZ3Go63HHEcPXD63rPnHg1mXOsST55NZruX5NCi9zOVS+iHz3BYVVyaV3qOulbGdxSaSiigLhRRS7aBiUgGKWkbpQQLTKKKCZPoFFFJuFBK1Y4nNRMwakp24elBaQ2pFeo6KBmlp9yY5RzXd6DqO9UG+vN4XIrf0fUDHIKzmro2g7Hr9ldb0HPar6HdiuN0fVPMxXU204ZBXFLsdly/TWfFRCSlHz1FtbDJQc0btoamhtnFNJ3UhpXY4vuFNyaKKDRIKa3WlbpTaqwDX+7TKlqI9aGrAFMp9MqQCikbpQelADaKKKAEZsUm8Urruo2igDy79o7xJP4f+EuqQWcmzUtYkTSbX6ynDEfRK8Yh06LStNtrCAbYLWJYE+ijFdX+0Jrv9q/FfwnoOf8ARdJs5dYnXt5j/u481y004fJNfQ4SnyU79z5nHVOaryrocf8AEXUf7M8KX8gPzSIIVHqW4rwSOD5c+or1L406mRBp+nof9Y7TN9BwK82IwoFfUYSny07nzOJnzTsbbdKFApJetM3gV+UxT3R+u4irF+7cn2VXu7MzJU0U+5a0tC099c1y2s1ztkcZqpT5FzHi1KU91I5yx8GyXDidiypmuu07SJrJAY5XVh0r6DufhJDbaNHsjG8R5Fea634YvNKhLyx14cszjiHyXFho1KbdonsXwQsL7VNJSe4kdsDqzV2kniKLQdcjtpX+/wAAV5P8O/idb+HtEEUkwVkFeYeMfjTLf+NYblCfIikr5aWVVcZXm1GyPX51CKbPq/4paosXhaS4WPohNfCGu62+p63LKSVYufbFe6eJ/jnp+r+Gvsz3I3lMba+eb9EubppY+5Jr6TKMFLDRkqkbHDiJKtOKhqepaH8K7XxRpkctxcOzsua77wb8G4PDbCW0+d85LV4/4a+JeoeHbUW/l+avQV9IfBjVb7xLDFLeArvNaY51qVNq/umM+X2vK90es+GrCd9GUSJt8ta8d+L/AMZF8MpPp8hPIIAr6MdYtP0p+Qvy18N/tDxrqniUSQfMm4189lVGNXE+/sVjK8oUro4nQgL/AFKW9m+XznL17R4A8BT+KJ43nib7LxtT+/XJfBz4ezeKdSQvEfscZ/M19veA/AcOiWaO8QDYFfbziuayPCw8HU9+ZwSfDaDw9bJKkCqABlsVd8OxrcX3ZV9K9K8R2C3lnIh/hB/CvHLXWf7E194OdueK+XzqFSVHlifR4VRjKy0PZ4rEeWh9q07OBfs+MVy+jeJVuoYw4rp7S5XmvyWpTVObR6r5mhRaIr5rxb452TG1d0JXnrXq2qar9mc4rzP4lzpeWEjuRyDivSwCcaysYTb5WfI+peM7zTNbgIlbbE2TX0B4R+NFpqWhLG8gZtuCGr5r8b2yQ6nIPusWpfDETLLxla/TqmEpVaMZNHxlTH1aFaSR9F+Hte+2684gf5S1e06RCJfLPoPvV4F8H9IaXUOctuNfSdvYeRaJgbflr5erRj7TTZH0eEqutS531Of8aatLZae/kKNorx6TxO968/2gH2r0Lxp4httPSUXLhU5r5v1vxZBday8dpcbo8/wmvXwtWco8sVojnxk1QV76szfEd2NX8V28D/6jdyte16VbxWtnbmP7oUV44NIF5qEFyMtKHBFe+eG/D0l1pKGRdvSubMKloRUjmy+bnJs7Lw1eN9kSofEzq5Qg1Z0uJbSLy/QU+bRzqMgL/d/u14GHhz1FyH0HtElqQ6JYNexBz9wV1lnGlggNU7d4tPt0h4XFIt2bhd5+7X2fs44eF+pyJubsW7m780msu5kIPBp8lz8tVd/mV4tSUqjvI6qa5UTwHctW4SFNUkO2pPPxE5zWUI62NjkviBqRSIoO9cVbcqK2PGN+J7ny/vY61hW0m1hXY46iZqocLUd7GLi1kB+7ihHBAqUKCHB9K7qE3CakjmqJSTTPDp7XZr86ADcGPy0l5BOb8RIg2mtzWbIWvi3fj5XqWNI5dbt4nxywr9IwmI9pTTufJVcL7zSMC40CPrKPnrPnigslOI69J8Z+GvJhjdDtUisaHwrH9hE7/vVr0lUTdjzqlCdN2seVa8HvIsRQmsOw8K3k0n+r2ivWb0W1pnZEOPaufudY2Z8uAtUVKEKm514TMKuDfumQfBhhtXkd9rBa8S8aIIdV8sdq9g8R+K7yzs5D5BVSK8M1vUn1TUpJH+XmjD4WFOXPE9DF5zVxdJ057FFvmFRNxUpO2omavQPnm7jJutQL1qSbrUa9aCSSX7tVn+7VhzuSqh60ASp1FW06VVh6CrS9aAHV0XgrP9qg1z+yug8Jf8hZK5sSr0ZI+gyR2x1J+aPZIOI0pXAektx+7WnV+bT0kz+xMN/DXoRtGEFZOvkCykrYf7tYXiZtunSfSujD+9UR5ua2p4Wo12Z45dnNw59zUNSXH+uf61E3Sv0WCskfx9inevJ+bO1+G423Mi16ofufhXlXw3O28kGPSvVX+5XxWaK1c/pDgd3y2xSX/WVft2rNbh6v2zZSvImvdufd0fjscT8Sj/ov415g/wB816X8SDttvqa80k6V9rlStQR/N/G7bzF37Ea9adTKfXsn5y0M25NFJnBxQx7VZLaQ2TpSRfepCeKdCKCG7lkDNOpidafQVEZJ9417f+zfqn2bUSmf468RdO9el/BC8+za4B71jVV42Oqg7VYs+7tNvxKE+bqBW7bzDivPNLvSttEc7sgV0On6rtwCa8hxPqFJux0er6PYeJNFvdK1O2F5pt9EYLiBiRvQ+46HuDXxJ8Yv2Y/EPwzuLvU9Lgl1zwsjl0uov3k1sh6CdB6dN44r7dtbkSY5rThkIwVJVh/EtVTqyphVoRrLU/KtLqGTKDy29QpqFZUUknFfqFrPgXwx4ky2reGtG1CRhgvc2ERJH1xms2H4QfD+2I8vwN4dTAwP+Jch/mDXWsSup5zy+W6Z+ZMU8cpOMbgeVpHmWKU8hc9K+of25fDWk+HLDwP/AGTpNhpMTteCRLG1SAOR5eM7AK+RmQsTXXBqceZHk14OlNxZoyXKcjfuqu1wPmAFQrC1SpCW61pscybZEzEtTHIUVb+yD1qOYKvFFwa0KOw1oWSdSR3qFVDVcthhW+tDY4omqnIv7x/rV1VzVOb/AFhqS2rE1v0q2n3arWvWrQ6UFRWtx9FJupKDUk/iqreIXXNTUknKUEPU7T4XEC01BP4t6V2yNtlQ+9cL8LvlbUh/uV3B+UZ9K+GzJWxEj+m+D5Xyum/X8zoJv+PU/Ufzq1/yyP1qpG/nWQf1K1Zc4jx718/LY/VI6pEVOXpTaKzKRKOlLTU+7UlBQ2mk06mt0oEzIl/4/pfrVj7QLa3eT0UmqLt/p8/+/UGvXgttMuTnpExr0KMeacUeFjayo4apN9LngmsOZLqX3Zv51Sp9yxe4kb3NRV+l0laCR/F2Mnz15S7tkq/cqZOoquvWpkPzVbRypkh64pG6Uu7NI3SkMrSfdNVqszdKrVZkxNtBGaF6UtBAU9Qdgpm7aKkT7tAH6J/BO8+2/CDwjL97/QET/vkla7XdXlX7MF/9v+C2iD+K2eaD8nzXqleRP4mj6+i704j6KZS7qzNiTeG7UjKQ1NBzS0ASKdwpvm+xptMLhaAJPOqlqF4qRmoLvUljU1zeo6oXJGauMW2YVKiSEvrgOx5r0DRbDyvB/hm5j/5eJroH6jFeWebvBOa9c8Phz4D8Hy790IuL2PZ2Dlsn9K+W4lX+zR9T3eH6jWJa8jpbCae2jyQWQKcLXf63r6pY3AJ6KB+a1wrzLFDgdxSa/et5ESBx89vEx/FBX5dSpKpLU/R40va1Ej5l+O2rfbPGEdt95LW2UH/eYlq8vk5atzxvrB1vxdq13ncj3DIrf7K/KKw15r7SnHkion63hKfs6EYLsMKZp1tD/pkX+8KWp7LKzbq2TN7e9c7rw14ifT79JMlVB/l0zWr4t0uI+Xe2ReW3lTLSejk8g46VwUUzLW9o3i2fTQYJM3FqzAyQScxyY9RW0ZK1mOdNuXMjDu3YOc53E1V81q7HUtGs9bh+0aU5805zaN98HqdvtXJXdnNaOUkjKsDXPKLTubxkmrFWVjtqFlp5J3Ux3wtImSIj1ppFPL+1Rs1UjKw1utRs26hzmmN0rSK6mMnYazU2lJxRtNUYPUj2UpXFSBD6U8QbqbdkCi2V/KNTJGXNWEtT1xV2205pD0rNyVjVU76sht7Td2rdsNK83qPlzgVb07RioRvvMceXtXdk+hFdnpuh/ZEgl88eeScxqDwOecnIz7U4xcmdDqRpqzMjT9K+yuHlLpE+MBR146/Sur0+WOwtt+yNYtn7wy9ZOxANMuLmO1suSVUx4ZVJJIA+4SOn06VmX2uBrN0O1Gj/ANXHsA79DXQly6o4nKVVal/UtUiRIMxR2rwxgI0ZznPf2Jrmb3VDczhwu2Q9S3f3NZ2paj5rjG3au0/IOvuafpyNMSHQ9eD3yfWsJSctDenT5Fchs7GS/lxLl2LNktwAfeu+8HeFGureKSXcqkF/mQHOOgHuPSs/TbBYdTtJRAfkIBhxuQkDGTmvTYZItN00RySxtlSIUgP32xk7s100qaepyYqu7csepbe/ttKtU0yIRI7wkrIp4fA6dOpryjxPrf2peu1FHVRiug8Q+J5mtpy8plXlPmxs569u9eW6zqgcn3z3qq1TTlRnhMO0+aRQ1G/OWwf+BVy+sauLWEvu+fsKtahqIRHcn5FrjZ5ptbvhHEpZmOFRaxoUnN3lsPMMYqMeSHxPYSztLjxBqIRcsWOWPoPWvZ/A3hYTzW9tD5aWoyS0nU+p+prn/Cnhr7H5djG4W4lK+dJ2+mfQV67eSWGj6DHb2e1WiYoZVP7zcOhJrac+Z2Xwo5cFhXRj7Ses5fgYGvamscQtoIxFBET+7xznp1riby9CZwetT6zqoSWRwevQVSttMnkUz3CMinorVxybk9D36UeRJEmhXH2a/jkA3vuH3hXtV34Ut/8AhHk1GIefLdSGaduj5PYe1eN27LbSoQOjA17p8PNRj17SpbGdDskQDYvIH0966cPFSdmcuMvGKnHocsulLbW0kn8KD+E9yfXvXB63qT287iMhea9hj0p7y+vLMXIVSxz8lcv45+GF7ZI7jy343fuxVToy5bxMqVeLdpPVnMeFPitqPhqYxq3mW5xuhk5UivWtA+KOieIYkhv7aO3ZhgPGcAV83ahYvazbCKbaX8kDYQ7ayp15w0ZpVwtKrrsz6v1HwNputwvLYYbAwxb19a8y8V/C6e0zOkIXcfupzjNYXhf4n3Gmwx27yHaCOVr0Tw98WHaYRXmLiDJIDpXapUaq97Q4lDEYf4feieL32gz2BPmR7Vrb+HkUEniK0incKhkH3hmvXfEPhnTPF+mzXelN++j/AHkkPUnPUrXg2pmfQNW4JieN8rt9RXPUpezafQ7KNdYiDjtI9u8d63PHqM0eSkSfu0Ck8KB09MGuAPiOdGMZIXHP1rrEuYfH3hpL6Bla9tFWK7jXrjHDj+tcDqGnMjnP3qucpP3k9DHDQhbke6NY6ul6jycrLwMdK0PDEJuJsmP5ifvd+K4aGWSEkffWu18GPkgCMs3Xctc0JNy1N6sFGDsL8S7Xz7K0gwOAXG3rjpzXjlynlSlD94da9p8bEw4cuvEePm4rxm/cPcuR3JpVVaVx0f4RWHSlopyemKwGaWiti7jPoa9EublnMbiMq0N07l1HA3omVA9cjNef6HbF72IY6sK9OtI1lvL0FJHZGgkHHAYLiuimh1HZJGd+0Sx8TfAiW7A+azuYy/1Py18LhCXAxuY197eM4G1T4P8AjWyeMq8dsbkJ6EMGNfD2g2LX+uxQY3fPX2eWTvSaZ/OvHuHti4SXVf8ABPqD9n7w8bDR0kI/hr2cnNcr8PNPGnaDbgD+AV1NdjPgY6IKKKXb82KkQlOQ9qVUNOoBsKKKKBJ3Cml9rUrfMKY3ymgYu+nq1RUUDuTZNMfpTVO00feagQlMp9NagBKKVetL0oAMCjpRkU2gBWprdKWigG7IKa3WkqNmzQZt3YM2aSiiqsFtLhRRRQwWrCiiipL2QqvgVYt5iCCCarU4PiqsClqdfourCFwCa7rS9TWUDBrxuK62NXSaPr3lYGa55076o3hUs7M9ajlD4qyrjdXI6bryOo5rdt75Zq5dTsTTNTcKdVWJ6mU55oGSUU3dS96VilLQG6U2g96RvloSsJu4j/dplBO6imIKbtp1NbrSauAlFFJtqWrFXFppGKdSbapKw7jaKMCo7i5SygluZTtihRpmb2UZNWrvYTlZHxx4w1hde+PHjy9jO9LaWHTlPtGuDj8akLHn+7XA/DTUpdbufEGpytvlvr+S4Zv94k127uEWvpopxSi+yPkarVSTku5438Ubz7b4waMZZbaNUH1PJrnWqxrF3/aHiLULk/8ALSZsD6HFQMN2K+poR5YJHzdeSc20acpBaqUymnvc7WpbZzd3McX94gV+Qq8EfqNV06s3JsWwtZrljgHiuw8Ev/YOvRXkgO1a77w/8NEt9EjnlT5iMk1zV/pqNraQA7U3gV4tTGQrc9NGMqaWsWfQuieP4NRsY9/3CAK4v4ueI7GHSjHHIjSspq5faLb6P4bE0ZC7Y8187a5rc2q3k7ySFhuIC18/gMCqld1Fsj0cLKV+WRl3OqTEuiOdtc7eZM2a1piNxx6VQmTcK+/owSd0Y4mypyaMqRmaUV02iWzzLXNRhnuwB617P4P+H19caSLgQbd4+81PGVo0ad2zysDO1VORyP8AZj7wQ1e//B/x9b6PDFF1aPrXjuoQyWV29tIm184Fe9fC74Z2v9iJeOPnK5NfL46tD2N59Tqm5VcQ5QOk8f8AxhW30eUg7fQV87W73/xO8UpbRodrt1UdBXW/FbR3udVSwtiXkZsLEte0fAb4RQ6HaRySpunPMrsKeXUacIe0itWcVbnrVOR7I9L+Cfwzg8O6Rb/ugqxrXqer6lb6ZbZJCueFFUYdRi0e0jjAC9hWfe6bNrThz8y9a9h6LQ6oxUY2XQxNT8Ww20LgndKf0rzbT/Dz+IfEclysm5A2c12/j3wSf7Cn+zf63HWs74Y2b2Wmm3kH70dTXyOd16tKknE7sN707M1pLRdLiDoRxTE8aw2smx5A2BVfxfqAtLaTaw4BryS3ml1bWE25+c4PoM18LQw0a7lUqHfVreztE9W1/wAYQvbGRSOlfPXxD+KiOZYkc8EgCvaNS8OxJpQic9uteKfEjwPYpBJcRALjmveyylR9pqjixGI5Kd2eIXl9LrGqvO/euz8Kaa0zDYNzE1z2iacpuXyPlzxXuXw98Ki1QXco2sR8qN2r7aulyKMT4f2csTV5j034S6THp6fPjzcc16J4i8ZWukWyb3C56tXgHiD4hHwZeYiyzH9K53W/HV14stQiEspP3lr5vFYZyl7u3U+lw+IhQhy9hfjj4zh160uYreT/AL5NfPej35sb7O6vdp/ho2oaK9xvLOQSa8E1ewfTdQkhf7yORXv5WqPI6Ueh4uPnKrPnZ7l8MJ/7b1OBOGr6s0y2htNIHI+7XxT8JtcfR7ky/SvojSvGF9fSxIEOw9K+YzfC1albkpnrZZKMabbO70yGWbUSHG5d3A9a6m5QWVtv+8+K5O21VdKtTPP/AK89FqzbeIzfyrGTtc9R6CurB4L2EU7e8d7k5Mhnu5Hl/eDvVuz1WGdPKBFc1431uLSbaTBHTca4HTPGhgcEnrXbiU2kjak0meyzON1RfaP9quS03xhFeIgLjca34btZUyG3V5Tg7noo1hJvpl+fs1q/0ptg+4kntVHxPqSR25j9a6KdKy52S3d2PPtSY3N1I/vUCQlasXEyq9QNOta+zurmE5O+heh+6KlqklwAtSC4zTjCzM3K6MHXtEF3exygVxOuudN1u0P3cSCvUn+evOfiRat9stpFG35q+oy+ulBwZ59ePLqjvvF0nm+ForgfMwUNSeDIbfW9BfB+bBp80J1HwEfaKub+DeqFWu7Vz9xiK+j5tUYvVq5Um8MwnVZAW6k/LWVq/h4xOyJGqt9K6bUrxbDxmkUv3Gbg11OvafbJDHOfukVcKslscjwUJ3Z8s/Ep20qzkE8RVq8BnmEs7vjbkmvpz48anZHSnKbHcZFfL2fmzXqUZc0bnj16SpT5UKX3Cm0rUlbnMRSfdNRL1qeVdwqAdaAJJf8AV1TPWrjt8uKpnrQBNH94VaXrVSHpVtetA0rk4+7Wv4Yk2atFWQPu1oaC+zVYD71hXV6UvQ9nK5cmMpS/vI9vs/8Aj3WpKr6ed1sn0qxX5rP4mf2PhHelF+Q1/u1zniaYJZSZ9K6Kb7lcj4wJSzf6V1YNXqpM8bP6ns8FUfkzyyf/AFjfWo6WRfmpK/RIn8jVneo2dj8Of+P569Xb/Vj6V5P8Of8Aj/evWG/1Y+lfE5p/HP6Q4F/5F3zM6X5XrQtfuVRk+/Vy06GvIk7xPvaWk2cJ8SJf3IrzZ69H+JaEW4Nebdq+5yz+Aj+aeNLvMpJjH+9TulRv1pyfdr1z88uI5pob5qV+tNoC4r8806HpUTdalh6UEt3J4/vCn1FSg0CHt0rsvhTcGHxHFz1IrimO410vw/cp4jt+flzUTV4s6KTvNH3DoUvmWEB/2a0EkKPWL4YffpEH0rWBxXntH0UZNI6PStT2YGa6uyuVdRXmscxjet7SdTO8JmuecbnXTlZ2Z3XWnr0qpZ3HmoKt9q5tzo2PlL9v0D+xvAx9Lm7X81jr46r7R/b2t8+DfB1x/d1G4j/OJTXxeq84r26H8NHzGN/jMVPvGpQMUgQCnrWxwiVWdstVh/u1VqkJuyCrVsn7qqtXYBuioZMXclZsVRm/1j/Wr9Z7/fP1qSye2q0tVbarS0FLcdRRRQWFG7AopG+6aCrnW/DD5pdR+iV3T/cNcF8L+JdQ/wB1K7zduQ18VmT/ANokf0rwbrlkF6/mbtsuyyx7rVyVj5SVWi/49o/qtWJP9WtfNy1P1aHwojBzS1H/ABVIO1ZlJ6j0Pan1Ep2mlL0Gg/mkZTnNR0Bgz4zWnUlvoc6822/uc8fOa5HxvrZhspYQeqmtTxBqH2W7nfj75rzvxPfG6hkfPU19PgcPzTjJn5DxNmvsMPVoxeruct97DVG57VIn3DUUn3jX2p/Ms5XZNG2VqYMGqtF92rCUmTFki9aVulNoqS7kUq1Uq3P1qoy1ZgJtpKKKAHK1PSmVInegD7Q/Y7vRP8ML+3z/AMe2pP8AgGUGvdgMV8w/sS6l/o3inTvQw3S/qhr6dXrXmVlaR9VhHejEdRRRXOdYUUUUAFZ1/c+ShNX34rA1uQqhFXHV2JlKyuYWo6gzynB+as/eX5NOk4kpj12JWPLcru7Butey+GV2fDXwsSet9esB9OM14zXrmnyPF8N/BTGQbDPe/J9Xr47idXw0V5n1fDqvifkbk9yVhP0pBAdV1Ww0/lklNrC230KIWqneXCJp0kmeiE10fw4tje+NIZpMf6LbLKfZvKRRX5hT/dqUz9S5nTjKa6I+SPjD8Op/hh45v9Hm3Pak/abKQt/rbdydh+o6GuI319q/tNfDyX4keHBf2EJuNZ0ZHnRI+slv1kQepGMgV8T7QTkH5a+rwuIWJoqa36n3GTY76zh1Gb9+OjH1csQdjms4uRWtpy77JD6k10n0EHeRJTtxFNpp61B0liG6kgwUcq396t9PFseowpBqlpHdKj7jNjbIR6bhXLN1pUOKtSaIcU9zoJNB06/hkls7+OJ88W0/D49m6GqOpeDNU0397JaSeSSQsijIOOtZ4n2NwdrVo6f4hvdPcPFK+76mqXK+hLUl1uYb2b+lQGFuRXbr4wjuRtvdOtLr1LJsc9+q1OLzw9NETPZSrK7D/VP0GeRz1JFFlfcjXqjz027Y+lMW3JrvZrbw/IjvB9ot8dI5MOT+IxQtloUuCZJUboOBsLe/PAxVWfcTt1RwQtjUsVmz9Burugnh23zj7VO4zjhdlTjVdCtcJBpZdw4Illk6qOxFKz6sEl0RxcGlSzcIhZv9kV0GieANR1jBgtpHXds3YIGfc1oHxd5b4trO1t1XptTJHv8AWmXfjnU7sFftLrEc4jQ7UGevAwKq0N2DU7WikjUf4YTWvErxIdvIZxxT4vCtrp6Obi7Hm/8ALNIxkSHvlq5aXWLqVE3ys/l9NxzxUi6kJWy7lW5J+povBbInlqPRyOwj1O0tVEcAO3aCXcAn3/D0qbT7jzrogvuTr8z4zn1J7iuKhvENwSSXYEY2nFdXo858t38seURgs3J4PampX0M5wsixquosucRRRLtPlpGSyHB/r71yl/MxmJ371JOC3bmrOrXQhbY52OCx2e/aqiQy3dwJYxtVADuqJSbLpx5VqV7e33TFB5jNzhcYrs9C0iZ4Y4sFZDh8spGAT61R0rTdrRCGM7n+cfPjkcA4r1y2trbTLeMyeXvKbHGMpG3pluo57dDXRSppu7OTE4j2aSj1Klto0FhvDp5t7ycLJ6+vqaz/ABbetp0VvKMQeYu9kxyc1W1jXmM0ectADkqrnf8Aix61wniXWEmLuHdlHChyeMVvOairI5KNGVSfNIztW1geZJj7xBHrXH6jdZbrUmoXzO5GetcpruqmNfJQ5dvvNXJTi6srHoYnEQwtNyZU1e/a8l8mI5TP5muv8NeGG0fy5Jo919KAQv8AzzB9fejwL4ZFkIdVvlSR2yYIJOfbcw/lXpfhPw4bqeW/vC32eD95OynkkdvxrpnLT2cPmeXhKHtG8TX36Im062HhbQXkljj+2XiYDMMmNDx8p964/XtXMPO8bgOTV/xn4pjnup5RFHZ+qJ0rxrxV4te+doICdnQmpp0nWnyrZGuMx1LA03Unu9l3Jtc8UG61BYEJEYYA4r6I1uzj1XQ9I1C3iCW81smNn3AwGCB718t+HNDn1u84B8uL53k9BX1D8JLxdc+Ht5pZJa6sJS6pnojdSBXXWpU4WhE8TKcXicRKVeqtG9Dh7lPKcj0Nd78K9cGnazbqzHaeCvtXJ65Y+TcE7CqmovD941nqMboduDXBFunUVj7KpFVabR7XriNoniQTgP5EnIboMEZHNd6bm2ms4C+JbW5Qb9yDg9xg1xGqRN4k8Oade2x+eFcPsQ7QPc5Na3hgDUdGmtbghTA/nRvz06EV6kNG/M+XrRvFPqtDzD4xeA/7PuXvLYBraUkoVHb6ivFriIxP/davruGGLxVYT6XcqvzRExO+cowNfOHjzwvNoOpywSRlcGuDE0re/E9bCVeePs3ujk4rhoiOdrZrWsNYkQ8nd/tVh8o1ORyvNcTVjvU2j1Twf46n0m/hkiY7hXRfFTwzB4k0JPEelx9cC6jU8Ruep+hrxqyv2hYGvX/hV4rhed9NviGs7xPKdG6EGuqnU5l7OWzOevBK1aktVv5nAeAvHF14O1uOVPmi/wBW8bdHU9jXqPiHQ7bVNOGr2f72zn+ZQp3FCOory34l+En8MeI7yHH7oNmP6HkVr/C74ipoZfT9QxLp0wwQ3aqpvkbpzIkua1Wnv+Yl6n74bBtY/wB3j65rrPAFpIb6MD5dnPbAFa2p+D7e4iOoaRP9ogcBwnDFM9iKrXOfDfhi8uCPIcgxjcOTmhQ5JX6BKsqkOVbnH/EPxCLvUZU/iR9m71xxXm853uTnqat6leNczEk/MaqRx55NcspOTuzrS5IqC6BGjSYH/j1X4I1UYAH1qOpIgN4rJsuMbG1oUK/2jE+ehBCqK9FhRh4h1dwSqG0hB9CuUrgfDsO+/QHH/Aq9FggD6vcFJSmbAfNnG/Brqo7HJWLFtpQ1W21OyeSE/b7Oe09uUI/Q7a+NvhjoTX3jN8r/AKtsfrX2tplmE1CyQoyvkSeY3BABPQH3FeGfDnwl9j8b65vj2eXfTL07BzX0eXVOXmifj/HGGdSFOsujPY9ItBBZxR/dworQAxTYRtQU+vZPxwaV+anUUUAFFFFAmrsKKKKBhUb/AHqkpH+7QBEelJ96l6Ck3UAJT6btp1ACHpQq0ZFNoAXIFBNJRQJuwULzRRQK99AppOadTKASsxCcVHSs2aSqSBq7EYikXrS7aNtMFGwtFFGc0CbsxODS0nQUbqVxN3YtJuptPqRCbakSZk6GoycU2gpbmrYatJBIMmuy0fxH8oDmvOVO01Zt714eh21MqaZ0Rk4ntNjqizKOa2YGDgNmvJ9D1t1YCvRdIvPOhBrklHlZ2wfOrm1RUavtpfMqBg57U2gtk0UAFMZqKKACik3Um6gB1FMooAGaiiigArgPj74h/wCEW+DPiy/Hyymya3j/AN6U7BXeebXz7+2trAtPhdpemBzv1HVE49o1L124SHPVjHzObES5KUpdkfPHwgtvL029HoyD9K7PWJRa6dcTZ/1cbP8AkK534Z2/laVcvzzcH9FAq/4/m+zeFdRkz/yy2D6k4r6aSvWt5nyEZe5zeR4jbZfLn7zGt3RNKe8uY+Ny1nabaGYoCK9Q8L6AscSPivp4K58jjcR7NWjueavambp81dD4A8PC88R2/m/LEpBNW/D+mRSWaEgsx6tXSeG7ZbXUiU+VVr8HxGJfJKMdz9evBu9j2bX7+DSPDZwBxHgV826v4qeC/Nz/AMtA+Qtd3498VSm1ERf5MYArxTW5vfrXFlmC5rufU0rSShzI7TVfjFe6lppshIeVxXKecfK5PzHrXPWKAv8AjWvJJtXpX0UcLToe7TVgw1ZpNsa75Yilm4hqtC5aTFXLkhYcV0RVpWNajvR9Sn4bjW5162En3TIM19m6fqumab4WjTeFQR18U6bciC98wfeBr1CLXtSutI/5aMmK8rM6Dq8qucNCm0mxvjPXre41d57c7lR69e8GfGWO28Nx28Z3S7MBF618x6zqReTyvvPur6B/Z4+EtzftBqt9EdvWKNh0Hqawr4CnOjGMysDJOrJtnqvw08Bz61qX9q6hF/pVxyobny1NfQljYR6FaBBhVjHLVmaSun+G7ZASu/aK8++L3xes9Gs/Ijl3zyNsCR9ST2q6dONGCjE3qNKTl0O4tNVfXtY+QlolOFC/zr0O2vIdPszFndORy1ea/B+ydtKjvbsbXKb/AKZFbN3dT3uoAK+1Xfj6Cm3yq76iequbuozGaGUH7uw15to+ufZNYjth8rPnNegzShobhB2GK8w16yXRdR+2ufmArgxmHVek01cdOTi7o0vH80a2EnSuM8NvbQMLjjr1rnfG3jCTW8WUD7mkYCtKHQv7P0cF3O4Jk1+fexlG6fU7p9JMs+OfGYWxkS3l2uK8T8T+Krq/hNuX3ZHNXNattRupZ3jEjxFzis3QPClzq+qbJEKonLFq+iy/C06aT3Z4+JcqtNpGn8O/CP2+UXMqHYpyB6mvXpLgabZHYNzY4FULCOHR7PYAEVBgVDNdm4hkMn4V6OJrci5VuefGMaELLc8+8T6XNr/mOGG45rV+HemxQ6VLFOFWdGP3qw4fGdtp/iCW1lO1HOAaZ4p1u406E3dmD5eOa4ZU6rShLqZUXF6nbzfEC20WOSzfDYBB2mvnDxffx6hrlzPF8yl+AtdPounz+MDPc+aWlLY2rXSeF/hUbDUfPvY/NlJ/dxdcZr18voQws3bVm9SlKvouhZ+FHgSaaCO8vIyuf9XDj+dfSnhfw7FYwCeVB5pHSub0Cyg8PWSPKA1wRwK2dN8SBjy4b0FXiotXcd2ehh6KpLlRY19Bb/OTuc9E9BVTRrj7HHJLkNLJ0rO8Q68JphGPmlkOMLSS77CxaeT7oXNcabUfeNG7PQ53xtd/2hdC337u7VzsGjGVAc+1Pubo3d+8h+8xrTtSEQE1wUpe2k2yqMrszLdLjSrjh/lFdnoHiRnZIj94kVyF7chroBzXZ+EdGEz/AGkqPk6Vbptysj0acrHoltKqW3X5sVw/iS7kuLov/CBV/wAUaybC12IfmPSuDufFsToRIdrVrUSfurobx0V2LdXfNQx34ANYc2sLJMcU17/enWrpQ00OKUtToodSDbhmrcN+qsOa4Vb9lc4NWrLVXL4J71o6T3IU0d0t8DWT4isk1KKPI6Gqi323gmrX2oNHV0r03cJpTjY67RoA/ht4D97ZXl/gNzpnjy7tz8quxrvdE1VUgeLPUVwM+bPx5FOnyqzAGvpqFdTir9DkmrWNj4sW0llqNnex/KwYV0upX5v/AAcJ4/mYJmpfiZpQ1PwxHOnZc1z/AISvFuvCM0EpG5QyV6VrSfmO1nbufIXxP8RvdXlza+jnNedxr3rrfirGsPjG7Cfd3E1yi9K9egrQR8tXb9o0Nk+8abUtRt1rZszSInaoR1qeWoe9MTVh7t8uKpnrV5x8lUj1agkltzirlU4/vCrYOaCkTD7tWtNYLexH0aqo+7U9qxW5iP8AtCsqivFo9HBScK8Wu6PcNJP+hp9Kug1n6Gxexj+grQAr81rfGz+yMsfNhYS8kRTt8tcf4zf/AEKT6V1t21cb4zylkfpXbgVerE8DiOVsFU9GeZqu0mllpaRxur78/k+fx2Os+HH/AB/yV61/yzX6V5R8Ol26i9etN/qk+lfE5r/GP6V4Eusu+ZmS/wCsqzamq0/36ntu1ePJXifdR0qnF/ErH2cfWvNHr0r4kENaD6ivNZPvGvtsr/gI/m3jT/kZS9CGQUJ92lb5RSKdwr2rn540Ru2aEpH4pY+QaZk1Ya/Sp4etQ96nT7tBVh1SL0psf3hT6VxpWGSfeNb3gZ9niG392FYMn3jWr4Vl8vXbY/xb6mTujSG6Pt/wi5bRYD7Ct2uY8BTeboUX+6K6XdXCz6CCvFDqvaUpaYVQyK29DgJcHFSzeKuzstLT9yK0l61Ttk2RiracLXD1O61j5z/brhD/AAo0OT+JNbXH4wPXw/EgFfd/7bNmbn4LRTj7ttq8Eh+hV0r4Ri+7Xq4b4D5zHfxEPpfu0lFdJ5o2Q7RVarM/3KrVSIkrhVyBP3QqnV+D7lDHFWQ6T7pqi/3z9auvVDduqSi1aDdVlaq21WloKW49utJRRQaoKiuTtiNS1BdNhKZMnY6z4Yk+ff8A/XNf513tcF8L+bnUf+uS/wA679R8ua+JzRWryP6R4MbeWQ9X+ZuQ/NbQe7ircrfuhVGzbdZQf79X3PyAV85PRn61Td4IgJ5FSL1qIt8+KelS/hKXxD6KKKg16BSjrSUm/aa0jukY1PguzyLxPdF7+df9s1x2tcWgH+1XRa2/mahMfVjXNa43yRivvcHC3KkfzJxFXc3VcvMyF6UyVcGnr0psq85r3z8hBWwoqxH0qu3UVYRttJlIfRRRUmliKTvVSrT9DVY9asyasMopW6UlAhV6U9PvU2nJ96gD379jXUvs3xM1C07XemyDHurK1fZS9K+Cv2bdROmfGfw2c/LcO9ufo6EV95159de9c+jwEr07Dgc0tMormSPSH0Ui9KCcUwGuflzXL63L94Gukn+5XJ62/wA74rWmrswrO0TFPzNmmUUrda6zzhK9Ujtt3wt8LXe87YriQbPZ5ZgTXlDPuHSvYbW9tpfgJb6fIR9sBmu4j6bJSwX8cV8ZxKn9XjbufWcON/WTO1e/MmmG3i+ZpMRqq9SWO2vZPCOkfZo9ZvlHzTS+UNvoteFeEr+HU9W0obw3mXsII/4GK+qLOw/sHQbVGjAlKebKPdvmr8mrzdKHL3P0vG1FRSprdmdpFzc6dAQturFwQd4zwetfC37QPw5h+HXj25jsI2TRdQX7XYjrsUnDx/8AAWr7kmvbq9m8qCPCnAJ6AVznxq+E1r8Svh3NpcAjfW7U/abCeTtKOseeysOK6MsxXsKqjJ+7LQMuxv1DExqy2lo/8/kfnUw4rqbWyMVhb8dUBH481z13BJbPJHLG0UsbFGjdcFWHBB+le3v4X0xfDtk/2j7LeRRINjYPIUdfavt1FyWh+uU6sX762Z5hJblKqPkN0rqbzRT5LXPDJkZb61kyaa5id/LO0dWx0qGmtzqjJSV0ZTNmmFto4qS5jELVF5gWp3JegjcnNBlIFIetNYGnYObQd5/vR5pplFSTckFw4705btv726oaKYOVib7S2GFN856YvWlVaQrtof5hqVM7cVElSqT6VSAfy3anpn0FCZXOaPMFMpMdCCGrtdGhZbDJjLK/B2nuenPvXKWFq9zMAmWXOTt616NpTJZ2VuHSRU3ZkGe46VrTV2Y1pJRMebSXucv5eyJMFlxnZnipLHShFc5OVikOB9Aa6yLSZpLpIBP+4lA5jIwRtyR9fUVpw6ZDa3sl3BFGsUgEcwU8HZ1x15Irf2abuee8Ry6EOieHopWilMRiiiAcbnJ9z0A4qXxRcPZ2nk5jlzgsykAYxkAgdCM9Kt3Ny0LObdVitZIx5bLJ0Hv0+o7VxnijWoYHuIJYmaUZDFjzn0at3aETnpxlVmmzL1XVRHFvyVlwB7Eelef6rqBkkfJ61Z1jVWmlkwSqls4U1zF9dLEGkkb5QK4rubsetLloRu2V9X1AWUJbP7w8Bak8F+GG1iZ7+8z9mjOVHeRvx7CszSdLm8RagJHRjbxkbtvp6D3r2Hw9pIWPdGPJReAnRQoHTB611N+yXJHfqeJSg8ZU9rU+COy7kunWp1K4JEUcG5dn3to69vQVb8aeJE0fTY7O2QRfIomDdXZTTtUvoPD2mxkhFaMnAb1zn8RXnWpX0+rXxubkBeSVi9M1yuThoewo8712G6joc2o6PLeTFgzkhY8cIPUn1rzbSPCuoa9ri2VlA885J+SMEnA6nivY7FZ7qye0ijMryMu1FGXLA9BW9p/g6z8Jawsj3wt72a2aWe6VgfLYnG2PB5K966sPXdOLPFzPLY4ucG3sZ6eFotB8GWZht9iHDs7cNIT3Oab8E9aGj+PBbS4EN0TC3pzXb/EPX9Nu/Bmj6dpcpuIraHyzKybf5814tYXZ0/xJFcA/cdTRKX7y97nVSioUeVRsr2PZ/Hnh8WV7NEA2zefoCPpXBeS0E2cfMDXuGuJH4h8O2OpxyAtJAqTt0OfQ+pryXVrAQy5H3CfvVNWKWqO3CVfc5X00PSfhXrcYWWync+RIMZz0OO1d7pGmnSNVkRFKq4+Z1f5dpGcgfWvFvCV4bG5VwPmFe5WV0dRtrS4yG4U/L+oNdeGd4nl4+HJNyWzOb1iabR9Zkco3zSeYBjGAKzPif4cHiXQo9WQBp04kruPF1m19pZlhMvmgLufP3xXPeHporm2uNNlOyJ9oHPGfoa1nFSvF9TmpVLctRbrc+WNRs3tpiClUCcV6l8UvCr6Zqsw+8oJAavMJ4SjkV40ounKzPo+ZVIqcRiOc1uaDqbWNwhBG2sBmzUttLsINS+jHF62PoLxPZwePfAEWoDLXlgoSXbySgHBr57vIXsbkgjawPSvWvhf4tj02/VZf3sMimOWN+QVPBFU/i74CGi6q81sh+xTKJISvoa65e/BTXzONJ05On80c74O+I1/4dm+SdvKYYK+o9DWj4u8fyeKIkQ4WIEkcYIz2rzZ1aB8GpkuTu5rB8zVlsQqkYyvJal+T72acrE1WEgarEVYHYpJ7E6VaiYZwRVOrUK4HJoN07nQeHPmuchK9VtrETa1bgAtK1tsKR9cc8j1rznwchFzvyGz8vlN0r1aBZIfEmmhEk8/7PkbsHrnjiuuivdODEvWxiW9ytveG4gnefy8ZEvzOO3WspNOFn421tiCrSyrP83fcoOa2NYs/scouR8rzDeV2YKZPf3qpfMf+Enil52zWUZ+b74IyDmvXwTtVsz4Hiun7bLnNfZaNaL7gpwOajT5sCpAMV9Gfz80LRRSt1oJauJSP0NN301myaqwrD1+VKA+5qZQq5NSUS01m7Uija9I/3qAGbadRTd1ADqZS7aXAoAbRT6ZQTJ9AopN1ITmmkQh1FJuo3U7F3toG6m0UituNMd9LkdFFITighu7Fopu4+lOoBOzGKCafRTW60bg3di7qbTttNoBOwfdoPemk4NJ9/mga1Y+m76VPu0mygsdRSE84pyZMopMDb0GEtOPrXq2hwlIhn0rhfClgC++vTLCERwj6Vx1HeR201oWqKKKxNhG6U2iigAppOaG60lWAUUUjHaKTAWioyc0lSBIzYqOiigAr5J/bQ1X7b448HaIG+W2tpLuQehdsD9Er62r4X/aC1Ua78fvEJzui0+3jtF9iqDP6mvYyyHNWT7HkZnPkotd9CP4aoH0eU+szmqnxZuPJ8MrFn5pp0T8ua0vhrDjwl5h+8ZXrmvjDPuh0qD+Eu7n8Bivfir17eZ8y3y4c5nwvbB7iOvYtHtAlsn0ryTwkxW4Fex6UjPAn0r6mCsj89xsm6ljzjSomsLbl6rSeIWsLggfjWfc625XYlZE0hLFjX4FCjzu8j92Sa3NHWNbbVZBv+6BxXKa2VH5VqbjzWDrxw9erhoKMrIwrtuNkR6f8zA1pTf6s1l2EoYitSR/3Jrrq6SsejgMHKrTbZTt2xLS307bMCkh/1tbehaAdSmdz8yj+GspSUPeZ6NSjyUbPoYWkae019GG7nk17naTWlroPlgqrba8+udJ/st4kjHzmvbvhJ8HrzxM9ve6jERACCqMK8zET9u12OOnS54SZh/B/9n6bxXr/APbOoRbrfflUr69gsNP8EaNsARWRajS+0nwDomz5YmVa+evHvxhl8V6rLZ2cn7gHBdampUdldnn2hhloanj/AOJ15NPcCykH+/XmXw30fUPH/wASI572V7iC1Jc7umadqsxS2KA7mxzXsP7N/g9bHSJ9UnT553rCnJuWpwxk6tVdj3qzY6P4biij+V5AAKn0K3bzJLhx8sa4Wsu81m3vdVjs4z8sArstLgQW8cWOvWtuXmkeltoY026EDI272ya8c+MPjCCFGiDje3Fe+a9axw6fLKR91Tivgv4969LbeJI44yd24kL7A1c4+60mdOHpOtLlR674X8MW8NhDfyYllI3mszxx4wmsLSSKA/M3AauK8GfEm7vLaDTx96QAFq77UfCEesafvdN7bfvV+d1aLp4i9Q2xCcPcRZ+HsVtq2jx+ZsaWTrV250610qaQxoFUD0rlPDltL4OJSQnk9PSp9Y8Ri/3xxv1PJr3MPQdC9RvR7HJVap0veLUlw19MSM+WDxUGtTi3s5D7Vc014/sqAfdxzXLeM9SRLd0B9a5XCVWpd6nzdWTdzxnxhKx1Iz56Nw1dDZeJo9a00WwG+crsKVzuppNrF4Le2jMsrmvSfh78OBpCpIU829fqf6Cvp40IzjFPodmCwfuOUi/8LPCD6C8jyDzZ5TkL/cr1A+TpJ82fDXRHC/3Kh0+BPD0RDhXuj37JXF+JvEj6lqv9n2BLz/8ALWXtHmuiMIwfMe9hqC2Oog1U6hdFA+9s8mrU9wlrjJ+Y1z9hNb+HrAvI+1QNzO9cePG0mseKLYg7rffhU9feuXE3jFtLU46s1Tlys9E0zTbuS8k1G5Y7d2Ik9BXQa/rdtJYRwbwrEcilvtYibTMIB8i5NeC+JPF11balK8hKbmOxfavE5ZVoKC+I56tRUVZ9TubTE1yU9Ca0dQhe0iBT7tcj4L1Q6lcA+Z1Ir0DUo1e2I9qwpUpUnaQsNK8bowdNtG1K+RANzE17Lptoul6aEyFQLXF+CdBaP/SZR8zDitvxJqwggEA+XjmvSSjCPNI9SlqjF1u9S9kld8MuMCvJvEMiw3xCH5a7eeYvGSMrXnevMzXr5O7BrGn7z1N6jsiS1nDVdR93ANZFr1FXYm5rvpU1c5JMe6lGo0+7U3WDUmCQRVO2s2W8zXqfV5W2Oe+tzpnkKc1LDefu/pSxaVLcW28CpbbQrowOWjrjlh23sdG5e0h2lbKVnanb7NZgncd63PCWmSmciRDWh4z0HyI4pwvQ130sNJK5EldWOre3/tPwpgjd8teAap4nXwlLc2jnYpLV9B+DnN3oRjPzfLivlP8AahsptJuTPENuSc7a9pRcnGxhiZOEOdHz/wCONV/tbxNeXA+ZS/FYdO5eUv6mn17UVZWPlpS55XI1bFDUrDc9I1Fxkcv3ah71NJ3qAdaZkSNyCKqP98VePSqUg+agCSHoKtL1qrD0FWl60FImBzUkLYlQ56God9Ko+YGokro7KL5aqZ7h4Zl36bF9BWsRWD4PYtpsXuorfPSvzfEq1WSP7BySfPgKb8kUbtvnFcj47+SxrqpiDNXKfEE7bE114L+NFHicSy/2Ko/I84TpQ3WkpSMV96fyvPc7D4c/8fsler7sIB7V5R8Of+Px69XPQfSvic1/jH9LcCf8i5Gbcrh6mtu1Q3f3qW3615P2T7l6Tucd8SpB5CCvNnr0H4jHcifWvPnr7fLFaij+aOMZc2ZT9CI96SKlfhaYD2r1kz4AZN1py9aZMnSnVRkJ/FVhP9WKrDrVqgaHoO9K3SkQ9qVulJmhHV3RH2arbn/bFUqn007L6D/fWhvQa3Ptj4aS+ZoMX+6K7GuD+E0u7QYh6LXer1rhZ9DTl7qJIV3sK63Q4MBTXM2UJeQfWu002Py0FYVXZHZT3NiL7tTIaroflqUHbXIzqPKP2s4En/Z/8T7iFaJ7aVfqJkr88V6198/tlagLP4F3kH3ft2o20X5Mz18DR/dFenhvgPncdrUQ6iikbpXWeYRyt8tQ1JcVEBiqRAtaMH3KzquxHAoZcXYe9Z/96rpO2qG+pG3dlu2/1S1bWqsC8CrS9KBrcdRRRQWFQXX3KlU87aiuvuUAdV8NP+P28/64j+degDrXn/wy/wCP2+/64j+degrya+NzX+Mz+juC9cth6v8AM1rRgba39nxWlJ91KzbDi2i/381puflFfNVNz9co/wANFVv9ZUg6VC5xMB61KvWptdFr4iQdqKbS/wANZli0jsdj4/umkps3ywSn0Rv5VrS1mYYh2ov0PENRbddufUmud19j50Q/h21u35/fsfc1zOsP/pf0FfoeEWx/KufzXJNPqyivyyUP92mj71Okr10fmYD7oqZDg1H2Wnr1oZpHQnoooqS7kL9DVWrcneqlUjNgy0m2lptMgcq0UU5VzQB0vw71IaN4+8OXpO1be/hc/TeK/SE481vrX5hwSm3uIpR/yzdX/I5r9L9Ou11HSrC7T7txbRyD8UBrkr9Ge5l8tGi3vpS23ApNlKRmuI9kWiig/doAr3L/ACZrjdXYGV67C5+6fpXGasd0xrenHU5q/wAJnM2KYx3Gnt901HXSee3YU/Ia37p7/UvCmlWdsgVA84knc4CLuBx+tc8eldDZaktl4VCPhUku3Uu3uiYFfOZ7DmwrfZn1XDsnHGxt2LHw90kv4q8Px7z+/wBSgjPsQ4OR+VfdusaetwiScEba+K/g/ELvx54dUHiO9ef/AL5RzX2zpEwv7Ixud3GQ3vX4fmUmpRZ97nEpRqQmui/M46axEfT5cnpXM6vrl1Z3fl2j/vV6nG7Fdp4nRrRGOAr/AN5ug9TXBpm3/ej5mPO5utcdLbmYsO1VjdnzB+0/8OF0rWbfxTYoVtdTb/TFHWO67v8AR64RLqTUL3z55yzE/vGXqa+zNU0Wz8ZaZfaJqsazWF+hjlboYz2dD2ZTyK+UfFXwy1LwF4w1Hw/eTDfagTpMyEC5gP3XX+R96+5y7G+3gqbfvI/Q8kzCM4/VartJLTzX/AKV7rc9mnlxybgTna1Yc3i68ifZHIFizu8thwTWrb32mzafd2kqH7UpBhmXoe22ud/saaecKEHztj5uOTXrybufYRUVdNGodLGvQfabSLdL/FHHzWHcacyE5Ta2a7vQrYaTE5yFRQPMOenIqS71LRL2X7OMfMeZsZ4HP3fUVoqatcj2jvZK55vLbEdugqvLGyV3Oo+EM5e3uIp1PI2nJI6CsO40SePP7otWbTRV09mYH50laL6eVchwVYVCbc471mVYr0uzpkdanERWpUt26iqSCxWW3LZx2GaTyjVtIQx6d8U97XYw4phYq+XnrT1jLHOKsJatnhC3+7VyGxb7R5fLP6LVWCxUS0kyEArQs9DlvHGzDP5gGPrXd6R4LzaGd0k24GeOHJ6L6gmui07RLaExymKOJ4kYFJCRyDxjH8QrdUr6s5KmJjDRHO+GPBiwSJJcQbWLjZv6E+ua3Iry2SRwYtyozgsxIAJ6bTW5eRwTQIiBoriBiMq+3gjrgnkisaCzxEmS8u2QYL/Kh55/MVu4qCsjz3V57tmvplkCRJKFWXeZDNgduQcg8Cr8l2ltYCW1jEUsbcIqEkEnryeeOwpiywW9qPLRUQkvGmTyD1IPFYmu62ml2rxIfIWdCw2nlyff1rVNRRyKPtJWRR8Q6sNPsJ0uY435BM2wq5ByAWAOMmvJfEOsvd3Urk/eb7tW/EOuPPwJNy81yVzc7+9cNSTm7I96lTVGOpBczZBLmudYy65frbQD92D95v5mn6vfPcyi0tiSSedtdx4P8LfZFKbhu2755W6AeldEY+yjzPfoePUm8bV9nD4I7vv5HReBPC8UVtGzsYoYD5g7GU+1b3ijxnbWttmBI0XBHykNx0/OuU8ReKxZwfZ4CViAG0bupHfFZGg6Pca7eRzXUbshYCK2XOZCazT5j0+WNNJW/wCAb9not3qumvrN+JGQkfZrdumw9HP9KxrqykiYnYfX5q918OeBptP06RNQlM91PGALXqkWOQOeCRXmni+0NrdP8hVuhX0NKdJqPMy8PWU5uJF4OxY3yXA+aXbgFu2a7HxH4fvfElgSkLPeJamfyokAMgDgbuxauS8GMkdz+9G5TjG49MGvQtJM/iLUL0J56L5Sw/KSfLyTjp0+tVSimrMnFN05cyPKNSsZtPsYoJUKs7EhmHXFcVfHyrkH3r3b4gu15pejfaUC6lLDJ558sAs6MF357bq8N1tNsnP3gTWMlyzsRCoqlLmPpH4P3qeJPB0unGQr5YBB64rk9dtRbzPbzkK3OKp/ATWfs16kZk2c49ua7zx1o0cN0LhE27uRuPr6V3L95S9Dli/Z1rdGeeWchguASu3nFer+Ar+WfESGPYD86MSMk15LJut5vv10/hXUjBPEXAl+YHY386mhLkkrnViaXtIXPZdS3tbPEgZ8jZ8zn+tedyStZ6pbsu3fvAMbfKMA/lXodtcreW8g2DJBk+U7t4PPHpXnuq2vk3UkpdWUD8jXdV1948TDpJuLNj4heFY/EOjR6hbQhlVCSvp9a+b9c0hra5ceXsUfw19R+ENc+12v2O4IlQgj5jjj+przb4neCDZPJcJbskUn3a5MRT9oueJ34Ou6c/ZVPkeCzQlahU7TWxdWDxsc1myJsOa8tOzPWlFpmhpN+1pOjg/MK918NaxaeONH/sXUDGLhV/0eZzjB9CfSvnpDg11fhfWZNPnQh61p1FB67GdSn7WFlutin408HXOg38sUkRVoyRiuNZSrV9SPDZ/ETRHjkRU1KH+8cmUdvxrwnxb4NudDvJI5IGRQT96uiUeXVbHDKKqb6SRzELgrV+FtzCs/yzG3NWrRq5mrjpSadpGkn3amiA3CqqPjirtt87BcVi0epF3Vzr/BgD3aL/wICvUw+/XdKkykWU2E4PckDFebeCbfN5ENgxu4da9Muk23WkY+Zll2bF5yM5IzXo0NjzcXL3ki54xsJI9NPyFlLmQLnkbgCMk9a4+/y2o6ZPvV98TR71HXFelarZpf6NI9mGeLJG1yfvAn5ea84ubYwi3LoEeObZtXoBj1r0qXu1os+PzaHtsuqx6pGlF9wUu8VGOlOKHdX0x/OjHM5DU0nNO2Cjb82aVyRq9aVk2ikf71JRcB6/MlIo2vTaKkBzntTaKKAEwKWiigApD0ptFABSt1pKZQDCiio261ZNraklFRUUDTuS1Gp2mlSkbrQD2EpCM0tITigzADFBOKQnNJQArdadTQcU13oAcTmombNDNmkqlG6GldhRRRTeiL2QqttFJRRUDQVNbt+8BqGpEJC7qAPRvCUwJSvQYD8gFeU+FbkiUc16fYHfED7Vy1Nz0KbvEuUUUm6udosWmUUjHaKaQC01nppfK00nFMBT3opN1JuoAdRTSc0lS0A4HNITmkpN1NAOQhHBP3a/OfU9TPiDxX4x1n7y3N9KQ3tvNfffjXWl8PeDdc1NztW0sppvyU4r88fDVq8nh2Rz8z3Ehz9TX0eVwtzTPm82neMYLues+Cbb7L4N05H+V5IzIfxOa8++L0ofV9OiUj93Ex/M16zZxi2s4rcDb5cap+QxXjnxPcSeLXA+Xy4EFethU54i6PCxD5KFmVPCQ/0wV7VpkYWBSP++a8c8ILunTnvXtGmAfZwPu8V9RFaH55i3eqz54JJak525poOKczCvw5n9BUqLm7sYzVzetOfNro2rl9acCY12YbWZ04mgqcLi2H+sWtiX/UNWPppDvW1NxAK6KnxHs5bZUGyhaMzS8CvWfA2gXEcAk2F3bkItcp8NPh1qXjbU9ltG6wqeZNtfZngz4VQ+DdFSWWPzZ9v33rycZNy9yJzYmXNT5UefeBfhJHe6jHqGsoNwI2wt2r6Mh1XR/CmgkIYotq8dBXzp8SPjPZeCHe3t3E9/0Ea9q8L8SfFXxB4ihlNxessTdEXjFRTpNJGNCg5wbvsdf8bfjHd+KPEz6Xp9wVtVJEjqap+FtNNvZiQ/eP8VeUeHYWudV3n5mzXtdg4itoofXFY43lpxUVufLVm3UdzZ0nRP7TnEbD/WEAfSvqbRNMi8K+C4oggTbHk/lXkHwo0Nb+6+1v/qoiK9d+Jc7Wnhd4os75EwK4sPzOLkdNKmoxuec/DHUbnUfEmqapeO5tTKREG9q948Nayl/MPLO7JwFrxqC0i8NeD0k+40cJdz74zXR/ADVn1DRP7TuD95mK120tEkzqp0/du2dv8WfEUejaTIpkC4Uk1+d/jHxA/jPxxLc53R7vLj+gr6C/as+JzW8Mun28m6e4JT8K+YvA/lHXrcyn5c/xVpK/K5dj6TBUHTpObPT/AAjbQ6ffxSMNrJ0r3zQL8PYIfXpXjyaal/NH5ZCxggllr0O1vBp9qMn5VXFfMVMPGvUU59DyW3OpeR558bfG/wDZVwkFuf3rHArM8E30l3ap5j7mPNcX8WJvtmt+ZIdzM/T0rsPAYK28fsor1a0U6CscOYpRSSPQFujbWxJ+XiuB1u4uddvzbW/zZPL9hXX3sMuow+XF8q9zUNjpsVkfLiHzH+LuTXHhMO5VLnmYfCutOz2DwV4OtrMjCb7hup7k16tZWttpMB2YafHLt2ribC5GlREoQzn77/0Fc54j+Ic97eJo+j4lvJOGdf8Aln7mvanHkVz6OdPkjoX/ABt4vludRGjaP+9vZPvydREPU03TtKt/DOnmSQjf9+SR+rn1Jqz4Y8MW3h6zeSU+bcN88szdSa8l+L3xAN/cvplhJ+4XIkdT19q1hqrvc1wcXUnZGb49+JEuu35t7aQrZRtj/roa6r4UWB1eR79x8kY2Rt714vbWz3lzBAnzGRgB9TX074d0qHwp4Vjj4Ty0y5rV01LcMbgEqsZxL8+vQ27vaSShWevFfifqsba1HHGflANNh8RT63rd5cJlkyQv0FcN4tupZNVd3yrfdrzaOHX1hs8zEUFPR7nrHwt1Qz3Iiz83QV9A6Po76mwyf3S9a+bfgbp815q0ez5iTxX2DY2y6fpgGwBgvJrlxNJKs2cuGpSgmmUbm7i0qD+72Arn791vEaQ/Mxp94W1K5JI+RDgVVuVeNMCvOqVnJ6bHtQjZGFd/6NC1edaq4mupD/Fmu51yUpC9cBNkzGt6C0bMKursS2w2sKtr0qCAUs1wtv1r18Mk5xuccpWVjVj+4KsQhd44rNttQRlFaEN1G/Q7a+wi4NaHGmejeFY47hAhArt4NEg2cgV5/wCDp1GzndXqFp86fhXPOMbnoUnaBQg0aK2m3gCq3iXTDf2BCfezW6RtqNwGXBqbaWLbuYPhC0fToZEevmD9rXU4ynlj7zmvre5K2lnLIPQ18FftP679v8TpADuVWOa6KUfeSODGNKi7nii9aSlXrSV6Z8qFFFFBVxrdaibrUlMxl6CQxtFVpfvVbf7tVJfvUAPgq0vWqkPSra9aCkOpV60lP24qDrpfEj1/wLJ/xLIvpXTu2ENcr4E/5BMddTMdqGvzzGq1eR/XPD0m8ug32Rlr/wAfFcv8RP8Aj0FdRBj7Qa5T4it/on5V0YL+PE8biV/8JtRnnf8AdpSc0lK3Wvuz+XGdh8Of+Px69YxuQfSvK/hwu65kNeqj7g+lfC5q71j+m+BVbLombeDa9Mi+7Ul6veord685axPtajSqO5wfxDfp9a4NmzXc/EQ/MK4NutfdZd/u6P5e4tl/wpTEP3aYh2tT6Rl5r1D4pO4yX71N7U96YTighqwg61bXrVeOrCjcaAQsf3hRJ940KNr0rjvQaDKktW/0mL/eFRN0oTIcfUUDPsz4NXAl0KP/AHa9H2/NXjvwHvPM0uIe1eyp/rKjlTPXpy901dJiGc+9dVAQqCua0zpW5E+1a4alJt6Hp0p2RrxvtwKsI9Z0UhbrVqKX6dK43TaZ1KSZ81/t6ar5Xgzwlpgf/j5v5rgr7JGqj9Xr41i+7X1R+3rfrJqngiy7x211Ofozhf8A2WvlSPpXqUVaB81jHeqyUfeptFFbHER3FQKu6pX+9ULNmqRA9TuFXlG0CqAOTV9RtAoZSEfofpVBO9aD/dNUU+7UjLVt/qlq2tVbX7lWaBrcfRSDpSNQaCVBdt8oFTstV7ugT2Or+GLBdTuV9YP616FXmfw3bGvv7wtXpi818fmatX+R/Q/BFRvLkuzZsaeM2kWT/wAtDWg7fIKz9PG2C39yTWjJ9018xPc/ZaWlNFZ/mcVIvWm5+bFLSWw0/eH0Ug6UtQ9zQKivP+PO4/65v/KpMiq2qPt0y7P/AEyf+VbUl76OXFPloyb7M8RvD+9b6muW1f8A4/JPwrprpx5jfWuZvHzcyt6tX6NhFofyTn9RNW8ynu209/u1G3NTV6R8ERp96p0+7US/eNSUDTsSx9KfTI+lPqDQjY7c1VcVYfoagerJYyiiiggRelSb6ZRQBI/Nfot8Kb/+1Phh4Tud25m06IH6gba/OlhuFffX7O8/2n4LeGDu3bInj+mJDXNXV0erl799o9JBzS0gGKWuTlPduMf7wpGbNSUhGaLBzFK9bCVxWpt++eu1vRmKuL1MfvCvvWsNzlrO6KK/dNNpWXFJW5wsKmuFWXw3eF3CrbTxzlfUHKGoaSaQppuoRIAzTQ7FXGfmDBl/UV5mZUvbYecfL8j3MlrOljIS8z0P9nmZJ/G9s+zb+4uCPwWvszw4DMEMTfUV8V/svOLzxdM+8v5NlNIWbuWMa19ieF5iH4O3Br+fs3i1M/T80jzXa7I2vEOkR3wCyHp121yd94ehiiI/i+9Xe6kv7tZcjdt5rj9YvREp4+avFpSn8J4eDqTtZHD/AGbOt2cGPkM6ZVfQHJrI/ah8BJ4t8M/2/p8R/tjSY3kT0ng6yRPj8xXV+GYzf+IJblh8kKbR9TXcOvnRlCoZcEfnXbTxEsLXjNPY9R15UMRCtHeJ+W516RJxLBHFECcjaPWp316e4y7vtJOTtr0r9pX4Uy/Dnxu93bRCLR9UZpYdn3Y5Orx+3qK8eBy5Sv0ujVVenGpB6M/bsBiqeNoRqx2ZpSanK6YMz7e3NU1mfPWneXlARUkNs/IHpzV69WehZJaFu0vpo3yHKtjA7Yrd0nXZvN/eyAqScLIm7k1zoG58ZO37u5q0raEwuJf4RVqTTMZRT3OtgsbbW/LL7FlkLBnYjsPfGKgn8HJ1jjR4oyBuV8SfNyvFJZy2+ChdIO29Rnr9PStVGmuYgUk8piN4kV9vaujRrU4ryi9Gc1ceFXhXGwsqHBPU9e/0qimlJBc/OhlQ5rs7C4vJIktpUWeI4KrknYRnHAq/c29nO297SOJmcYGAScnnHbr60ezTWg/bNOz1MC38O2a+WZ4tyucgIBxnoeD0q3qXhyyy+zKLvYpNs6Lno3qa0VtktLuQwIGixvZOhGeOKneBbyFICJHi+/H5RBOevKk1oo6WZg6knK7ZRtvCkPnD7IN8Hbb36H5vSp5vDdjoTyyzyxreof3cLR5KZ6Hj0B5qlpep3VncSwF0S4hzGWzxgUuo36NJHGYA287w69U69R6Uk4omTqc251mnzJHunuP+PeJM+bH046AAZ+nNWEunUx3EkUrW4lRNksi7CD94niuOfAUJFcOiDI3KRgE9j6jNa1tOFs2t873UBjujDEBup/29prZSOWdO2prJJElzAsQAWR/3zK2fYFs9jnnFFtBHDdI15OIGjJR4c5JPcge2Kz5MaPap5g3KgVI5GjK7we3PQVl3+ptFCZ08sLKCGCkZ69DjGKblbcUablsbeq69DYWyPkO5jAPYEA5UHt16mvLPFGvG48wB/wB0W+56MO9XfEOqhbbYSOuVXoAQelcHqN750rmuapU5tEerQoRp+8yK8ufNbJwua5rWtU+zIUjP7xuB7CrWq6gtrEWP3uy1maNbG6na8n+ZVOQD/Ea0oU0vflsebjMTKpL2NN6v8DofB/h02+26nTMkn3dw6ZrrvFWsWvhvTI7BCqSnEkjMfUcD6Vzlle3F5vFudiIPmkrzH4g6jcPrrI0zyDjlq1o05Yiq4t2OLH4yOTYRVIRvrb5no3h9otYvhKym4+bhR3OegFfRfw88HpYX8V/dxRteSYMUS5/cKfT/AGq8q/Zy0G1htbi/vAXvCv8Ao4YH92Dzu+pr3PT3LsZN77lByMgAD1FbRpxU35G1PE1K2HTkrNq/3nRNBcT22ICiOB93jODXl3xI0SR4hcPGFfncPcV6HdXV7FbR3duBiEeW5wM5PGadqVhD4l8PSRGRVdxtWXHTvk4rWcfaRsZ4eo6U1J7HzlpblJ8AivbvhfqNtpzzvNn/AFud/RThcFTXlFzohttY2bE4bAK8Dk13vhtHh0eNATtLvIQ3Xk45xXHQi6cj2sUo1adr7lD41OupeI7e4iQLF9l3iLgd+fxFeG6+uSSfw217V41s5ppIJS4Vour9RtPXdXkfiazFtM8Y7ZrCs71LkYeKjS5V0DwBqz6bqsbhyvzCvpu5Ya94a+0Y3tGow6J7V8k6NJ5N4Oe9fS/w014XmlvZDLeaoQDdW1B2k0+phXjeKmt0cffaUYWcvllDfrSWCSxOHQn6+hruNe8NtHdODtXJHyN1PvWR/ZJzlM7RkE/04qpQaZrGupxOi0PWyloY94WXk7nUkZNTalaSR6ZH5iRKn3G4zlic5rP0fRJopIjGn33Fdlqtok2nnKFkAPy4BIOK6YqUo6nmzkoVNOpwGlXxtb0FJFb/AGun4V6Dc29p4n0pEcf6RsKYb2ry+5Bt53Hmv6KrCum8K6gIXGDscgD1Bz61FOfL7rNKtO/vx3R5j4q8Jm21C4t0ib5XPbFefatprQcFOlfUXi3SF1Yx38WEbaY5doxyOhIryXxP4ZZoznHHVq5K1Fp3R6eFxPtFae55C0RDVctJShBFWtS0828pTFUU+QgCuG52pWdzufCviW4s5xsfbyMNXquowW/xJ0N2Eca6lCPxlUdgPWvB9N4K16R4V1d7EwOh8vB3D3rroVLe7LY5cRSv78fiPOvFHhOXSrlw8ZTH97iudWEoa+n/ABJoEXjTTI7yHD3G0bwvrXhOueHJLGZ8p8u4iipTcNtjKlOM1tqc7FV+wQu1MW0xWnY2pDgAfNmuax3RTjqzsfB3y39uNm5gfu5r0fVyVvLKR/lUyDO08AHjGK4bwfDINXSTHyx9d3v6V3OvMqvG/MXlsnoSCK76fwnlYp/vEd/a2UZ06fypx5XlkNzny8devpXnniqyS2ncIBtBU/uxgEE9TXpWjFUtJd92Z28pgA2ABnoPXr1rz3xI7XxlkBjVfLzIiDOCO2a9aOjiz5XFRlUo1qfdMzU+7T8moB0pV+8K98/nWqmqjRLSHpTH+ZqXYPWgyG0Uv3WpCc0AFKDikoqrAKX3UlFNJosAlFLk0lFgCiik3UWAWmU7dSN92mAlJLS0j/doJbI6KKKBJ2Ciik3UCbuxaa3WlBzQvSgQ2iikZsU0rsBCcGmfU0UVolZDTswopWXFCttFBondCUdaKKAauFFFFS3ZiUbMVetO301etSHpUsZ0fhZ9kyV6rpT5jFeQeHjsmAr1fR33Qj6Vy1FqdlLY2KKRPu0tYG4j/dqOnOe1NoAKZTicU2gAoopN1AC0m6kooFcKKKaG+agZ5b+0/qw0j4H+JDnabpY7Rf8AgbivkvwraY07SoP4XdSfzr6A/bW1byfh7ommD719qYP4IpNeL6JbBdQ0+EDasa/yFfUYBKOHbfVnyeYScqqiuh3W7e5/GvEfH8vmeMb9vTYn5Cva0Qr1rwjxPL9o8S6nJn/luw/LivWy5fvW/I8XHO1JGr4RG67Fey6e/wC5ArxvweublPqa9k05P9GGfSvqEtD89xTvVZ87bamSyuJACkDMp/uio4cLMm/7u4V9S/Bi20K+tE+0RwsoXpJivwVtn9PNKmtD5amt5YMrJGUYf3hXGa4pa549a/R7Xfhz4V1K0+e0gbIP3cV5tqXwv8J6Zdb00+DOf4hXRQqOErtHHiJOrDlR8keDvCGrazIgtrOV89HxxXvHhP4CCWJJ9Yk3MOfJWu7k1zQdBQgSW8GOAq4rd8Na82r5ljtj5AxtMnANKtXcpanbh3KnR5Ua3hGx0nwREkhSK3gTHy8AVV+Lf7QelWGgSpDcRqwQhVXqa84+M2sNpdo8rXG1z0ir5T1zU59SvHeWR39NxqcPR9tJ32OKcna5d1XXZtf12a9lcu0r7tzGtNF32zD2rltOB311lsu6FRXdXio2SPUwHvQkjb8B6UZrouR0r1B9OeFY9gJc9BXI+D5IbBQTXs/wwtbfxPqUk8o3xW3T0Jr5rEuVSrZHhfUJVasuyO/8DL/wjvhWMSALKRvaum8J+JbT4kTDZKHiiYxsPQivM/jT4pTwp4ceOJ9txcKUjWuT/ZQ12TT9XvTcSEwSuPzPeuuEFGyR21MI6cE1sj1H4wWdy9i+kWnzPMQm7/ZrodMtm8B+BYET5Ejg/pXczeFIdZvIrgjcwOd3tXL/AB11m00jwrcR5CCKI5rayV2jnpe9JRR8E+PfFVx4t8S3l7MSyl2C+wFYunPKLlPKzvJ4qO5YG5kI+6WJrufh3oCzYvJU3NnCCtW4xp2PsdKdOx6N8MfOeL/ST9yu31adJI5CCNoHFYVjFFpsKJGRuPWi9eT7FPJXzNVylO0T5lwc6jaPCviLfl/Ekadg9ej/AA3gm1KEHlIVAy9cBeeG5/E/i7OCtvG3zv6+wr2LSpoNB06O3jAXAAC17zpxlSjE4sTRdZpHTXl3FbQpFEPp71VhBTMhPy96o2qvM5ln+XiuG+IPxEaBzpWl/PdN8hZO1OEVFWSPUw+HUVaJY8d+PZnuU0bRB5t7KdmU5xmuq+HPgmPwpYGe4fzb2X55pm5P0FYvwz8BpokP9oX43ajLyWb/AJZg1m/Fj4orpsL6Xp0gW4b5ZH67BW8UpF4pwhGyNLx/8Qlm8zTNPn9pXX+VeIat/wAfH4mpdEunYSO7lmPeq98rTXSBBuYnAFSotS1FljV5SO4+Dnhw6rrJvZI90FsOPQsa7j4z+KjpOg/Yon/ezjZ9B3rZ+H2hR+GPDEfmAK23fIfc14Z8SvEjeI/EMzh90ER2R/hW0VqejL97O76Fn4ba3BaXMlvcELnkM1avjPSoNTvI5IPmY/3fWvMbV2S8R0JVhXuXwc8MT63eJd3YP2eNht3d65K9Jwqe0iz5/FK1XQ9M+BPgltB05Lm4TbPJz9BXsV7fI6iJCD61zv2qLSrLCbdxGAKg027kfJkO7J614+Km7WHCCe5rGJVHbdVK+QbSal+1BW5pspV0NeV/dOhJI8/8UymNcCuH2ZmNdx4zTZ0rjYxzmu+irRPPqazZYjj2pWXrakDit23Hy4I61neIYRFCa7IXOOotLmDFcyJ0NW4dSki6ms1GwlS7s812KpOK0ZwLVnoPhHxE8cwBNewaP4iDQrzXzx4cmAuU+YV6zoj7oRz2rnqY2rSPVwqUlY9ITW0frT11OJ64tZWHc0/7VKvQ0QzaaeqO32S6G94t1eK20SU7+xr85/ivqZ1XxneyZ3KGxX158WfE8lh4fl+c/dNfD+p3LXupXEr/AHncmvqcvrrEJyR8/mTslAp0VLj5cU3ZXt3Pn2rjKRulOPDU1ulMTVhtNH+sp1NH+soJFJxVSX71W26VXnoASHpVtOlVYKtL1pNlIdSr1pKVfvCpOmn8SPW/h82dOjFdTe/LEa5T4ejOnR5rpdRO2I18Bjf94aP6w4cf/CbTfkVbNMsT71x/xDbdDiuy035krjviKP3VbYLXERPO4l1yyb8jztG20+o0JFOevuT+Xup3Xw3QeY/1r09uleafDUffPqa9MPSvhM1/jM/qbgmNsthcqXS7kNUl+WtGX5krLmOw8V51N30Pq8WrPmOD8ecvXEuNrV2Xjdsuhrjid1fe4DSgj+WOKNcxmyOiim7K9I+QSsI/Wo261JJ0qKglk0K1LTUWpFXdQSNop6pihx3oK5X0Ej+8KR/v5pF+U0jNmgOVn0p+zzd7rOMZr6Bjwxr5d+AWsLbSJGT3r6Ut9QR6FF2PTpTVrM6SzmKitOG5rm7a6Xs/zVow3fI5rOUTvg01dHRRXAxVuO4G3rWDDdVbS53GsXFbmybvofIH7b915nxV0iLPyxaNF+G6SQ18+R9K9i/a4vvt/wAbtRXj/RrO2g/JN1ePxqK2irI8KtJyqMWkVtxodsLTFbFMyGSGoasyDFVqpEscnWtL+AVmp1rR7UMaEf7prPDYWrr8oappjFSMt2vQGrStVa2+6tWFXAoGtxy0p6U2lag2QlVLk7pTVo9Kpy/eoIkdL8OzjxCPeJq9MX5VNeX/AA+JPiWEf7Dfyr08rxXx+ar98vQ/fuBpXwDj5s39OBa2tvoatv1qnpw2xwD2NW5Fwxr5ie5+30l7iIW+8KdTJOtOBzSWwluxy0NQtBNBqJVXWSF0a9P/AExarVZ/iN9uiXp/6Z10UV78V5nn5g1HCzk+zPErxtru3pmuXnbOT6mum1CTFvL9DXLMT3Ffo2E2Z/H2ey/ecvzGVIn3ajqWL/V12nyYi/eNSUw9KkX5qBpXJEbbT6jVsVJUGqIX6Gq7irTdaquxqkQxtFFFMgKKKKAHyda+6P2U5/tXwX09M/NBd3Ef65r4XdelfaP7G1553wx1O33f8e+qP8v1QGsqiuj0MFLlqWZ7tgin7Kcq5p4GKw5T2+Yi2GmkVYqNko5SjOvUyhrjdUj2yGu4vU/dEVxuqJ85qoqxzVnoY7pUdWHSoWG3itGrHGNJK1EjM15G/KrDyOOrH+gFSkHFIOlZuKkrM1pVHSfNHc9X/Zys7SDxZrD20BgU6eGaPOUBMo+7nkA+lfS2hXPkXP1r5m/Z0k2+MNUj/hbTmP5SR19I6eAlwhr8H4moxo42UYKyaufqeBrTxmEU6ju7W+49AvJDNaIw7VwOuxMqvnv0rvdKT7RZmM4bcprm/ENh5okB+brjbXw9JpTObCyVOo4djF8HWxhtJJHG15ZCfwFdTbw+e6DftzWfptsLOwt4/RKspIykYbFOo05XOqq3NtxOU+NHwph+Jfgm90yR1W7x5lrOw/1cy/cP0PQ1+bmq2F3o+pXNnewm3vLWV4J4W6o6nBFfrAkof5D94f3q+M/2x/hI2majF4y06EfZ7grb36xjpL/BKfr0NfV5FjUm8PN6PY+o4ZzN4es8PVfuy29T5gS5dmFWluiiAZ71R2FHxUyxs7Cvsz9dT1L4dimc+9W7TUBKqRY3MP8AVn09RVaHEMZSTuKq7zHMcUFN3N57x4ZXABReOOvNW49YkWHY/wAy8kP61U0y8tryIpcApeKCQ7Hh/b61qw6dbmycl9s+CV9OD3rdJ7mT5Voy7o12bhPKkl2J13N0PfBxV+3eEyy+bOdp+TcnX2rG+yvMAYnO7kbm46VJb2F9ZkXJG9l5Xae54FWnYwkovZnQLqP2PzJbfLNEMRyKhODyOT6Y7VcsdbSK4t5wklu/QTfe6DO3HQIawLfVCgSK5jdHJ58xMc1uR+QkKHzY1YZ3PkEDPbFaJts5pxS3MfXblIteluFdm86PjsCRwcCpBmeLzBlEjb94WAGCeB+dM8WSxSapF5aGPIDjpvOR1OCavWulRJDIXTdLs3gLJw+OuQfQUrJst2UU2Fj5lvbeeYN29sB0z3HGR6elbumb7NDPE4X5Q+/G50AHzYB74rDts2v7pHZfMAPXGQOQCB3p1xK9w0lxvDfKM9uf92q+EwlFz0RJr3iGe6V90jXSSEmJ5eoAbjI9TXJXWsiRNgfauMFZBlDkY6VFq2pJwASzRjlm7nqfwrmrq97gbc1hObb1O6jSUVqJqV8zjZkVz1/eKiFyQuBUl7eZJJNcnq2qee/lqfkrahSdRo4cdjYYeHmNmmbUrsbjtWtuyja9xGoKW8fH1rD02xaaRffpXomh6IkaR7/mlwMBq6K81D3UeRl9GdebqS6liwg22JCDESptryH4iQFtdyB6V7rdsBZlMBeOleNeNoA+q57YFGAk41LsXEuHVTBcq7o9p+A2oMPIhLhfNgXDehAxXuscmyW5eAxea0ZAGAAB6Yr5k+D2pC2uNOL/AHFkKN9K+lIhstgQAtrKpO7++fari7TkvM1w6/2am/JGzYkyW0kEhVkkQnb7gVU0HWI0NzbuSnz5LMhPUYxiizxDGZkn/eRzDaW4yAPSsS48vT/E/wBoMht4pHJIbK4zyOc1q3azNIxUm0yn4r8Pxi++0Ccy+YOEWPOCB3HUitXw5YRjRraLDRSiIELsyCT05PSq2takbi22Rl+EPD8En+EgjvWzpsLDYHT5o4xGD0OKhJOXMjac5KCTOavIFF28Mse7LYkiavIPHenvY3Rjf7oz82319K9vawT95JJJveZmwinJ4PUmvK/ifbbpo8iTdt6tXNWTSudeHlfQ8qhYx3H417B8JtdFtPHHI54YEBe9eR+V8/411/hGc2d5DLGfnRs7a54u0k0bQjzRlE+rrjTf7WsI7iFPnGDv64B+tZSWsUC/vYBw4Hzds+1ReD/ECX9gkaOFxywc9x/QV08S213M0v3/AJeEcAYz1INe2kpJNHzs3OlJxkGiWtqO+6UgtGMfoaz/ABFiNXdpF3FWI7lD6VqRYmSSNMK3UJ3IHYHiuQ8TvK2N4XknCLyQfrTk7IyprnqXZwuq3BkUyqI+T685qbw/dMrlBlc9ak1SzR8IdvzAHK9BVbSB5d0MuE4/OuBu0z6DSVOx6Haut5plxFldwKuQvt/Ws3UdDivrMyIhkQdOz/jW3o8588BI9q+XhmZPk9M1fezktrUwP+9cjqvQ12KKlHU8Z1HTlofO3ivw6YXdETa2cVw72DRyEH71fRfiHw3HeYfB6b/Qelebaz4Y+z5BQ15NWg4vQ+iw+IjOKTOJs4/mA+7XTaVIEZP4VHNZM1sYJTgfLV2zlG8AYGOTurnirO52y1Vj0rwlr4tp+UO0pg/jU/jzw3Fqn+kwDYsqbzt5A4z+tcrpUh37w5ViOlejaNdeZp/l/K7lG8st19xkV6MHzx5WeLWXspc8Twy80cwvyCq5wV6EVNZWy7xhPlx91jiu78Q6IF3uE9P1rm0tE34cbueue9c0ocrsehCspq5u+C7Zf7TG/wCaLHzbq6nXivlkl96RnKluiVk+DIFhuZCkm1MbGbAJHvW3qzs9ncbwEbIEZUcPXVGPu2PMry5qh2XhaSMJJHFJ5spgPmswwSx69a5zW7AwC/wgXLbNinI6dR7kVseCj+/lSSSPdtWPa5yD0PQ03xNCYL6XEv7qXDMepdgf0B7V3R1ijwqqd5R7nBJ9wU6k5Tg0m6voYK8Uz+dcZHkxE49m/wAx1N3UlFUcQu6jdSUVVgF3Ubqbuo3UWAc3WkpN1G6mAtJuptFABtzRRn3ooJaTCg96KKVhWCo2ULUmRUbdaZIlJuobpS0AMop26mM2KaV2AtJxTd5ptUo2YEtRUrNmkqgCiiigAopCM02gadhwOaWmUVVh3HbqWmUVFtbhcfRTKduwaTQ1K5r6PJsuR7GvVPD02+MfSvIbOQq4I9a9M8MXBeMVz1FZ3Ouizs93y0xvmNJG3yg0rNXLudQU1utBOaSkAcUU1moqmtAA9aKTIpjPUiuSUVETmgHFBIrAUjNkUlFaJXA+U/2xL83/AI88GaMPuwwPcP8AVmx/SuN0GPfqLv8Awqhq18ddS/t79ovUUB3Jp1tHbj2ITJ/U0mkrt81/4sYr6ykvZ0Ix+Z8hiJc9eT+Ruo5DA14DeSefqN3L/wA9JXP617iJvLtpXPZHP5CvB0bcufUmvVy1e9Jnj5i7xijrPBv/AB9ofevY9P8A+PdfpXjfg84nFey2f+pQV9Ez4HEa1GfOyLlxWxZaxe6UA9tcPE3+9WXbL+8q/NGFhr8Dnbqf1bGnzK5qRfFDxJCv/IRlauI8S/EvxFqUzJJqUoXptU4rSeLbGa4fWMfa3rswcYSk7o8rHQ5IJo674e3Lal4psBfztLF5g3FzmvsbVvFWkeHvCMlwkiosUfAr4b0CVoZUdDtdK6jxJ4q1HUrBbee4ZosDinXp81SyOqhSlOgpC+OPG114t1KWWSQtEDhV7YrhLnmbmtGNR5ZNZ1zlpDXXRioaI5MQlGCsTWa4da6mwbagNcvYryK6myBdABWWKZ6eWbM6DTRPfzR21uC8srAALX1l8PPDaeC/CsSSfLPt3yu1eZfAz4ZSWrR63qcW1v8AljGw6e9dV8W/GMtnZf2Tpe+W/uRjCdQK8WTSfMd7UZS5Y/M8b+LHiuTxT4nn/eb7eE+XHXq37PXg5rGx/tO5QosnMa1z/wAPPgZc6hdpe6x8qA58nrk+9fQujWcOmJFZgBVUABFFaU3pqTjJ0lT9nT6HY+FPExInilceanA+lfK37XXiu6/tC30uOT91MTJIVr1Xxv4jXwGs+qyyhIiMYzXyZ8VfH6+O9Yinj+ZIwRlq3jqePg6T9rzHL6HpjatqMVuPu55+lexWxg0G1HRcDAWuU+H2kC0tTeSD55OlGu6s17rcVtG/yRsN1YVndaHt1L1HZHoemma8QSYLMTXWJocl1phQ/KpHLUeDNIWWwgB710fiy7i0HRHP8IWvBpJyqnmOm4SueQ6gtvotxJ5YHXhe5q5o9s8zfabkf7qt2rHsLebV7+TULkbULExo3p6mszx14+j0a2NnZsPtjDH+5X0sdVoctOLqTsib4ifEQWCmw09/35GGK/wCj4V+Ay7jWNRQtLIcxK3b3rl/hv4RfxPqf2+9y9urZy38bV6v4w8VW3g/Rn6ebjbGvqapnq6QXJAzPib8QY/DdgbS0cfbJAQPb3r5+mklvZ3kkcyyscszVZ1bVLjVr2S5uZN8shyaNOjDmtYpLU48ZSSpot6YhSPFdT8PNAbXfFUbum6C3w7fXtWJb2xUcCvbvhloA0TRvtEqbZ5vnas5u8jnwj9nFoPih4iHh7w68UT4llHlr+NfN9yTz/FXd/FfxGdb8QvAj7oLbIH1riFge7kSKJS8shACr6mqj3PcpU7QvLqX/A3hmbxP4hitkHyA5dvQCvsDQdMsvDWjR7AiJFHXnnw28EReENHSSQbrybDzP/SrXinxab5jZwH91GfmZehNc+JnpzHzlf3qjsdLZaxJrl+Tn5c/KntXdWEAW3HFef8Aw8tfOjSdq9KBWNK+cqSbepcVZFDbuc5onzFET6CrEiA8jFVLxyI3HtXG9zVI8+8VXLTzYrnYYea3teUPd/QVThtw716EI6I8ufxMu2tsHjFYnidP3fSuptIdkNYGtxCbIr0KVOTdkc1TY4Pdt4qRWrSm0jJJxVc6a6qQK7Xhah5iJ9HlC3IPoa9c8OS77YfSvIrCzkimFet+FY5Gtk+leVjKM4q7R6WEdmdDupj/AHalMTK3Sorj91ESfQ15FmewnZnjvxnmN3YyW4P3uK+arzwTdQkmM71r3j4m6iZNR8vPQ1zNoiSKMjtX0GDxU8LT90+3wfDdDNKKdTR9zw25sJ7WT95Gy1Fzur3S/wDD1tejmMNXIax8O43yYPkavoaGbU56VND5vM+A8Thr1KD5o9jzhwOtRt0rd1DwxeWWd6bl9VrElQoxBr3KdaFRXi7n5xisvxGEly1YOLI6KcBijbWp5lmhtVp6t7apzdKCRberNQ2y1OvWkzSKHU5KbTkqTaHxHqnw7l36eldHqbYSuX+HB/0Guh1Z+cV8Hi4/7TI/qnh2aWUwb7E+lZ2VxvxL/wBQv1rt9MQbK4n4lf6ofWqwP+8RMuJdMpn6HnKU6WmfxUsnSvuj+WlueifDYDyz/Cua9EycCuC+HSf6LnHeu9LFq/P8yd8RI/q7hGLhllMbWZfDBNadUL0bia46Tsz6rFq9M818bdR9a5Futdf45++nsa5B8V97gdaKP5T4nVsfMjoofFIn3a9I+PGTNTI+Wp8i/NToxjLUEWJUqQYWkSInpWlZ+HL2+IKRGonUhBXkzuw+Br4mXLSi2/Iz6mtrSS8kEcY3Ma67T/h1LMoM711WmeCrXTWDom5q8itmdKmvdd2fd5bwdjsRJSqx5Y9bnAx+CL24XPrU6fD+53Yd69VS2CLimmNR2rwpZtVb90/S6XA2CjFc12zH+Hvh6bR7sEE7s17Hb6pLEBl+wrh9BIS7FdOXy1fV5RipYqDUz8o4yyellFSLo6JnSW3iJkbJNbFr4qVvlc1wVOEjDvX0MqMXqfmkMbUhomesWWuRycb63LW8WXGDXjVnqcsOOa6PTtekXHNcdTDvoerSzBPSR8s/tH3Juvjf4qc9p0jH4RJXncZ+Wux+Nlz9q+LPiabn57ofe/3ErjF+5XK9NCXLnfMuo96ZSk0lSFhszmoalm61FQJj4gCa0Kz4vvVodqpjQxvuVn1oVRAHP1qQaLlv0qyh3VUtuUqyv8VBUdx9G75aKKDQZ5hqvO20CpH43GqzvuoM2dJ8Ov8AkZF/3H/lXqDda8w+Hp/4qNP9x69O6mvkc0/i/I/oDgT/AHJ/4jftFIEQ/wBirMhw5qC3zvAPZBUpbJNfLNXZ+4Q0ihKMYpO9LSE1qFFFFBd7IKxvGD7PDt377R+tbGRWB47cJ4dm/wBplrqw6vVj6njZtU5cFUf91ni2rPi2c1z5cmtvWWxbKvqawq/SMOvcufx5nE+bEW8hN1TRfdqFulSwtXSeAK/3xUi/LTD1p1BdhwOak3YUVEvWn7uKgoa/NQSdanbpUEnWrE1cZSbaWg96DMKKKcvJoAczFa+tP2I7rPh7xVbMfuXUMmPqpFfJtfS/7Ed4Rqfiy2/he3hk/JyKieqOnDfxUfWStipKgXrUqtmsUfRcqHUfeoopktWKl4nyNXIaihdzXYXuFQ1yt+oZzVQ3sctUyXjPpUMsFX9tRMgrY5Sg0JqPyeDV5wKiKDFZtFnof7PfyeObsHvp0v8A6HHX0jbPhx9a+aPgZIIfiAg/562c6foG/pX0lF7V+GcXRcccn3SP07I5KWEXqzvdBuug9BmjW4cyf71Zeg3Lfu8iulu7cXMMUv3sCvzPaTM6q9lWv3MGZdvFQI4Dg+hq3eqErK5Zq2tzI7oe9E3YrxJg2B89c74y8LW/jDQNQ0i/j821vYWhkHcA9x7qeRV20co2Qan803Mjoc8jZletaUpOnNTjo0ZqLpS5on5e+NPCOoeCvFWo6Bfr/pVlMY9/aReqOPZhzTdOtxgBwNpU5avqn9rn4Votla+N7CIubHba6hGve3Jwr/VDXzTZ3+lWjyonmTrJgZb0+lfq2DrRxVGNRP19T9ryfHrG4WMlrJaP1KL6VPdP+7T5S3DMK0bPwfNdKpB/e/3FH4HNdYLQXulyT29ofspwSGwM49+1Zc3iSWBRBaO9ruUx+bE5BPrk16HJFbns+1k9EZyaLaxsRIP3qZ2tE+MMOmfUVOI5bhD+7O9RmTjqPX86gR2vJvL+VGH3to4IqxZ2srarPbxyf6OQR5rDoceo6ZpLyCTaV2S2kI3pyGi2nPcflWrYSbYhvEk+SCOemOO9S22lPE5tvL828Gf3K4Jx17VZitl022t3JfzZFYgbFxtB9frWkVqcs5p7GilysaWtzd+X5WwGOFo92M5GcHNRw2trd21xeImxTk5ZxwOwxnP9alktJnaCSO4jvFkXMRyF8vHJGOg5rKn1K1VX3yFZXGGkjfbn+8DjtWz0OaMXIiv4YZ2Mj3PntFKu6XyxgqOmO9Vr27xbxeWgVQWIdRnqeje9ZNzd73Uj5VC/dXkD0Gamtbl5tNnDp8sWQPx71jzXZ2eza1Zf+1uzoXl8phHzuPp6e9UL/WU+TeJFk2EfL/Wsi7vUhtvKEm9sj+Xr7Vh3eoPzvJZiP4qzc7G0aaTuOvbwnoflFYl5dcdaW+vgmSa5bX9bW1jZAwDkcnPStaVKVWVkcWNxtPCU3OTG67rAXMSH/eNYNm5upwB83Nc7eaq9xLsB+Umu78GaSdguZQdv8I9a9ydJYaldn5pQx883xnJDZHS6DpvkgO4/e/yrstNB7msa0BfjjbXQWcI2J/F6V8+25yuz9Yw1KNGnyxDUv9Rvz/wGvI/Fi/6b/wABFesavlISf4j/AHa8q8V/PfZ/2RXVhn+8PKzpXwtvM2PAFw0ZUA/dlBr6y8MTG/8ADqhZwFjjJXd2z1r478HymKd1HoDX1B8MLtpdNCF/3si4Wt37tRruceDfPhIvsaE2pLo12N5EsRGMNxj6VT8YSRDT4NTeRvnHyr0L4qfW9Dud8hkQv5bk7GPQ9MVQj1XR9V0CXR78vBIrl43wPkqG+jO+EYytNdNynpOvWPib7FLbu7XCzKksbHkY7Edwa9PstSW7SXYm/GCd3t1OeteO+FNHtbDxvaXNkJIkWKQyFpM+bhf7teybhaWtw4Qbtp+hz61VFt7mWKVmkY7PHNbSZ++FYg9yfQV5h48V7yJ22FWA529Pr9a9PtR5yIjSFdiMfm5xjkD2BNcX4ttJLtZcRFG9GHA9airrErDu07Hhs0PlTHHrWzoJKTAj1purWBt5s4+Uk8U7SlAlH8q85s9aMbO56t4O1WWF440O5t3598Zr2Gy1Pz0jfYInO1JYE/Q89K8H0WUwPHydx4+UV6ToGptZtHIkXUdFHOeleph6llZnlYykpvmPQrF0vP3qKUiDF9zLwV7Y9aw9UsS3mRYjZSB8j4zz6E1a0ySIy70Q7JB8yrx+VWEme5Tyn3OgDOv8JFd7V0eJrCVzzXVYHtZdhG1d5+8c1z8h8mYH+IHnvXoniTTFXEh2tgfdU8V5zrH7iOQAlec7G6/nXn1Y8rue5h5KaPQ9K1xIYLcxj5SBnrh8eoruEhW5ZHBdVYD6gnqDXh2jaiZLDAcs+Pu16X4U8UfbLDyCeYsHe3XA9a3pVU1ZnBisO17yN+90xZimAXU598Y61xuueHLefe/3+cldvIrcufEQeIAnYv8AeXjpVrUZorjSBsR18zBDsOmeK2bUlY5abnSaueDa5orWs2Ad2SaxY4PKchkr0TxJp4ieR8jc/wDdrjntPLlD89OVryZxsz6elV5opk9hKWlXjeFHFdn4V1IxSIZMKgB3K1cbGF5w2714rY026WPGCWVDzVU5WZlWipLU7XVNPN2hATd5hyXVsPXMTaLHb3MkmwNEx+UYyeldhoU4urO42g8DEfIyPTrWXqEAhjPl/L5h2BHOSCPXHcV1SipK55kKkovlRX0S2MenGUHrjK9C+PUVp3XlT2X3D19ev596r2EZtrU+YBvJwT1APY4qYOvlyIU349yKcfhFNtyuaHhRnTVzII027APmPVj2J7e1XvEvlPNczx/6pFB3pznjp9c1l6CrrqgYSbkCqREo5kI7gGt3xiq2FuBDINjAOm1sBuccetdEdYHBU0qI88uV2TyA/KwJqOpLxy9yXP8AHzUFfRUXenE/nrN4ezxtSP8AeY+mk5pKK2PHHbqN1NyKKAEydtKO1FGRQAUhb5aCRimbRigBd5oLFqbRQJ7C5+XFKjU2igzJCcU3eabRQAUUUUAITim0U0kiriuoCbzTaVgKStEgCiikXpQwFoooqQCikbpTWzVIB26m0UUwCiiilcAoooqQH0mPmpAcU6gpJE9ufmr0PwlLxHXnETYNd/4Pf5UrGpszppOzPQ4j8gpSc1HbtujH0p9cSbO0KQmhqYzYqRbAzYppYtTaK1WxIUUm6jdQAtFNooAXdRvAIJ+6OTTFfmsfxhqf9k+EddvchWtrGaQN7hDirh700hSdlc+ILXUz4n8f+L9ckP8Ax830m1vbcQP0FdPYMEt3PvXF/Du32aB5j/emdnLV2Vp8kf4mvq6nuxUV5Hxjlzycn1ZPqMwg0bUJc7dtu/8AKvEYf9WK9h8YP5Hg3Un4+aMJ+Zrx9K9bLdIyZ5GYatI67wShluk+te3aXY7ooyTXjPw+QNcj/er3LTceSK9ts+ExOtRs+ZrdN0tX5I/kGahtYv3nFX3T5MV/P1R3kf15ShoZ/k74zn0rzzW123/416l5QSFz7V5brv8AyEj9a9DAO82eTmkEqaLulJ8oNW9RJKVX035UFTX5Oyuyf8Q6sMlHClWFcR1m3Xyua14E3Q1Xg0e71jUhbWcDzyufuqK2g0nqzzcVH92iDTEaRwB82SK+lfg38GXmaLVdYTagw8cLUvwh+BsOiJFqGsIs91gMImGRHXpnjP4jWHg3TSibWudu1Y1rzsTU5npsbYTnUeWHU6y5ukh8uytMNKQAEXtVa28I2mjTPf3ID3DcmZ+1eSfCv4m+br1xeanIGlkbjd0A9BW18XfiRceIWi0fQ3Mry8N5defeK1ZvXc8PKzOof4qadYawml2gN3OT92PoK62W7ks4TqFwR5pHCdhXmHwt+EN1oy/2rqHM5/hbtWV8bvioPDkH9nW53XjAj6VUOaTOCriIpXOI/aD+Jp168TSbeQtFGcy15Loti1/exRDuagmZ764e4kcyyyHLFq634e6YZr95z92MYruaVONjpwNeM4s7C+u00bRzj5cJgVyXg+CTV9ej6s8j1e8fXhV0txXZ/BnwmbaZLy5G2WQjC+grilpFs9iLUabk+p794V8PfZtNg4+YKMmsTx5ZG6h/e/LFGPu+prudKIa2SOPsOa8u+NPjGDw9pk7uegxXl0IXq2Rw1X7rbPJ/GfjCHwzppSMhriT/AFaV5Z4e0e78Z68I9xd5GzK/oKxtS1i58S6uZXy8kjbUTrivoT4beEY/DGj+bKP9IkXfI/8ASvpZR9mvU46DS1RuQRWfgvQR0iihSvBPF/imfxTqj3DnbEDiNPQV0XxT8bHVr86fbvtt4j+829zXAKuazUep61Km0uZiEYq/pzKjCqLN2qS3l2YNXa6scWPfuo9F8DaEde1u3iYbokO9voK9W8fa6nhfw5O4IVtmxR7msP4L6V9h0Q38o2vNyN3oK8++N/i37fraaej7ooeW+prKMW3ZHnUJxjucBc3JeZ5HO6RySa9Y+Dngg3Mo1m8j7/uVb+dcR4A8GP4u1SMEH7HEQZW/pXvmt6xZ+BtALHESRJhUrXbRHVWxVpKK2ZQ8beLV0/y9PtD/AKRIMDb2HrXITTG2tgD95zWF4XmuPEusXGo3HztIePYVu38HmalBFnvXkV5Ny1M+RJnsnw0Ux6fHx1Fd55LOma5TwFbCGxjDf3RXcKAF5FeHUd5CRmbCnWszWjstzW7PAScisDXgRA9Yat2Ka0ued6g5kuXqxYRHPWkaDzJiBV+GMQpXp00eRJFjftjwfSudvjuuDj7tbrt8hrAuW/fNXuYRXlc5ajIMCopIQx6VO3Wkr6imlJanntDrGGNZRkV614PsInt0xXk0DDzR9a9Y8Ezfu0FZV6MJLU3w7tK6OwOjRtWTrOiBLOUgdq6aN/kplzGJ4XQ/dIryZYOi18J68ZtPU+LPiFlfEMiehrOsBXuPxG+Dn9pXMt5B8sv+zXlV74Uv9El2TxFl/vLXi4ihKkrWP2bh3H0JxjT5tUUfMNIyq65NSbccGmFABXkH6RdTKV3YwzKd6da4/WPCEFzLkDa1dxL92suYZkH1rvw9apT1iz5vM8swuLXLUgmef3Xw9l25ic1gXnhu9s2IeItXt8ADJjFMk06KZuUFenTzarD4tT4nGcCYXER5qLcWeASxtD98FWqlJ9417tq/g+0voj+7Ctjg15D4p0F9HuyP4M17+EzCniXZaM/K884VxGUx9o3zQ7oyoelTL1qKFeKlXrXrXPhUrDqch2tTaKk2gz1D4cLtsgfc1t6q+64A96xfh62NLStPUGzdrXxGKV68j+n8kbjlVNLsje03iIN7VwPxLb5U+td7YMRD+Fef/Ek52D3qMv1xCL4m0ymfoefq2KWTpTaK+6P5fXxnqXw6UCzFdvk1xfw/QiwQ12FfAY9XrSP6v4Wdsup+g+qV7941dSqt8N1efT3PqMQr0rnmPjkHIrjm6V23jxdqiuJ7V99l/wDAR/KvFKtmExhGaF6UtCr2FeofGJNieW1w4RBuzXUaF4JuL9gZMqlang3w7G6JK4Ga9GsrZIEwgr5rHZk6bcKZ+ucN8JRxcY4jEbPoYOkeCbWzwTHlv9oV0ttpkMK4Ubamz8tSIa+Xq4mrVd5M/c8Fk+DwUUqUEvkKkap0ociio3+9XJdnt8isRvURGKkcipbazluj+7G6t4xctInHVqRpR5p7E+gx+Zfold02jOyZFc14f0O5t78SSDbivSIAPKT6V9vkkZUVLmVj8A46qUMbKPJK9jkpdNkj7VXeF06g127W6P2qKXS45R0r62NVWPxSWC7HHx/eWtGyc7wT61qHQRUkOgsjZFV7SLMvqtRHx98UXL/EbxIT977Y1cyG+Wuv+MFqbP4neJIfS7J/NQa46vLlZyudcLpWHE4oH3qbT6zNRk1RVLN/DUVNIB0f3xV9apQ/6yrlNlIKof41ebpVLv8AjUgy3afdapqr23SrFBUdx64FKzBVphwOlD/MuaC27Iimb5DVWppmqE/doJZ1Pw6A/wCEhU/9Mmr1CGMvIMeua8u+G+Rr594mr1G3fy7lH/8AHa+RzT+J8j+guBUlgv8At5m9CxM0mf7q1K3Wo4eZpfotSN1r5V6u5+4R2QzaM7qdRRQTa7CkPSlpGbFA3oiOua8fNt0L6yV0pOa5T4itt0eEermu/CK9eJ83nr5cBUfkeNa4f3kYrJrS1h984HotZtfo9JWgj+O8wlzYiTQhGakh6tTKki+9Wp5hJSL0paMe1BVxV606mr1p1KxYjdKrufmxVgjNVj1pmbdxKbTvvUjdaBCjtSg4pKki+9QApG6voD9i+68r4gazBn/X6aTj6OteAPwte3fsfz+X8WtneXTrhfywamWx0YfSomfa4NOXpTF6VJWJ9AS0VGrHtQcmgTZU1CX909ctcne5rpdQU7DXM3GVJ3VrA5a2pBUbdKkqNuldBz3IX6moZWqaWoXAK81m1YZ1XwiuRbfEjQyfl8yR4c/70bgV9QW03IFfInhe6Fh4q0a4J2rDfQOW9g4zX2BNAPNLjsSK/GuNqfLWhU8rH6Pw/O+HlF9zo9CPT6110f8Ax7OfTFcBpU5SdBXdBydPP+0RX5FVWtzqx0GpIxr87+azgQrcitC5XbWa/wB81pCyR00vhLMDqGB/hq2DFbZkXtWbEjdqnljM0WzP1rS99RTjdmV4ktLfxBo99p95/wAet3bvDLC3dXBBr89tb8DL4O8baroWqTvEumy4WZozvliPKNiv0QkgX7bHkfMMCvDP2v8A4Zx6/wCH18X6fAP7Q0hMXKR9ZrTPzfivWvqMlxipVfYz2l+Z9NkeYLBV1Tfwz38n0PApoZ1urbT4LxVSaMbW6Eqap6vpMelXkiyPHdMOkidCRVnTIbW8hivz/wAfACIJmlzlMZB9yazdb1K8150+cu8aknsEA44r9Bdj9Wjdy0+Y/TL6004G4USLOFI7HOavxahDcWeY0Cug+/GOZPcY6fSsC3aGGNMkbCRl2OCMVI80SLKBlUPDKxGAex460rlyhc077V4bazk+c/aGGQijpg9z71E/iRFQJv2scP8AL0Tj0NYFygGTHINnHCk/pmqVw4fAGXf/AGahya2LjSjbU6J/EV19mjAlP3iSrYPX0rPaZpVycKo4rMSRsEk9KVrkvb71+8G+8tQ5N7lqKi9DVivETIyuwL971rMF6yTb93UY28VXe78sD+9isyS5xx/DSuykralu5mKk/wAPJrNmu053natR3N8doqlp+n33iTVI9P06IzXUvPzcKqjqznsBWtOm5s87F4qGHg5SZXuVnvryKyslN1eTH5UXsPU15x42tp9K1670+WQO8D7GZehNfVWi+DrHwVprRxEXWoSj/SLsjmQ+i+ij0r5n+LcBh8f6qf77q4/FQa+iwHIpuKPxjP8AMKmKho9LnN6LYG/1C3gH3mcCvZbOFYAkUY+VRgKteWeCIi/iSzHo+fyFes22FmPXbWObSblGJ7vBlCKpzq21ukatiOa24XOwYPccVl2ER3A/drWwFfn7wrwIn62tiLVsNDwa8q8Uf8fP4V6nrG1E+vSvLvFAzdfhXThv4h4+cf7uL4TAEszeij+de6fDfUnV0jGOn3a8O8LZzeADpBk/gwr1z4V3aJqkYkG7JA2ZwTmt62lY4sr/AN1cT3PxHcrbaY8pf960e8FW5JFeIX8rW939qkTc2clPWvWdStBqUkkRkdYlbJbtiuZ1iKKG5Ftp+lW10uzmaUMw3fSlVXPqd2Eap3Xcr+CLqHVPEU15b/IkduzhFHQkivR5/MfTSY8N0wijNcD4ChZJdQcpAm1kQpbAhCeT36Gu+umdbL5QF6Da3Y1pSXu3MsU71EYdhfSQv9w7Spz26ms7WGUQSxBOpGA2QUNakD+c75+R93CepFVNVtIfOeWQ7Hk4+fuCKlq6Ji0pnkuvQYPzZXkjOKybNljcfxNW/wCIrKd2lz9yPJ/AVzNmMz7Pu4rzpaSPcjqjv9KkilUJyikj5mrvtIutiCPP3ONzY4Ga8n0e6MVykb/eNd1psxZ0keQovYseldNGVjjrxutT0TTb+ZHzGdueA3qMV1NlLEY98Z35Jyv1PeuGsLhXRPnPBrXi1V4pXcON0h/hxn9elepGVlZng1aV3oaOsaYbh7kSDaoGemfcfhXlPibTGj8zIG0DKt6165ZStqUboOyDJY5JI7Vg+IvCst9aExgbhk4Udcd6irDnV0Vh6ns5JSPFtPu2tXeI/MwrR0/XDZ3XEzqrDkLVTWNNltL9027eeT0rKnBhf5H78mvNu4n0Noz1Z6LB4hiixI58+c8KnYV3Xh7xD/aZ8uSeNW2fxdARXgtpcsG5ztNdl4b1R0ZAPv54renVaepwV8MnDQ7bxJo0kuZJ5A3J2iIdK4PVNK2sUR+/0r1Wwuf7YtUEvlsuEDbnPX+8BXNeLdHjR3SMfKo/hB5repTUldHFQrOD5WefQ/KCMFa0LM7mAA+4vK+tRPZYlIdCyDPOK09OXySmE6jlsdq5FHU9WUlY6/w7M8NuxHyLt575B46VDMPO2IJHSOSbhG6A+pPrTtJmUtJHvjWLbnf9KZ8kckmfllAB3YrrWx5D+JscA9tv3/I6gfN/fz3FEgM2+QHqA4PQ/WmM4+5gMvXrmnoxfzTGPl5439jQMk0mRf7SgOSzLF/EOozk49K1vGN4luriGVZIHCkxqegJzkDtzWE5lt5op7aONkRTvM6bkTnArc8Ssi6SHeIwRHB/de3cD09jWkfhaOea/eRZxVy5MmWG2ocio1YJAib1faWTcvQ4PUUlfR4V3pRPwDiGPJmNRef+Q/f81IzU2iuk+bCnK+2m0UAOB5pzKD3qOigBzKKbSt1pjfdp2uwAnNIzUhOKjZqpoh7j8/NTsiolaiko3GmyVWpGeo6KpRKHbzRvNNopgO3mkJpKa3WqQnsOoplFMzHHFG6m0UAPoplFKwD6VutN3U2mAUUUUmAUUUVIBRRRQAUUUVSGlceh+YV3PhKXbiuEHWuy8KSfOKxqq8Top6M9Otn/AHQqXJqpaN+5B9qn3muNbHePb5RUVKzmm7qAEPWikJxTd/NArD6TIpjNmm0DJFfmms2abRkUAFee/tCaoNK+C3iyT+KS08gfV2C16CTXi37XF/8AZfg7LACd13fQQ/kd1dGHjz1orzOTES5aUn5Hzv4Vj+z6BZD/AGc10cBx5aetYumjy7O3T7qqgFbFpgzp7AV9RWPjaTbRS+I8vk+DpY/4pJUH615SvWvTvirJs0C0j/ie4H6A15itetl0bUr+Z5WNfv2O6+Hg/fZA3V7Pp7FY0HpXkfw6iDNn0Net2bjales3c+Lru9Rnz5YD5qvbarWKhRVqv54m3c/sCknyjJwUtn+leV61/wAhRvrXqV65+zSfSvLNX+bUvxr2MtWrZ42bO0Yo09MXKj6VLqS4TmmaUv3fpXoPw8+G/wDwn+riOR9sCkA11zkozuzSk7YVMw/AXgnUPGFwkFpEdmQGl7CvpLwx8NNM8B6b5mxDOF/eTSdc11tl4L0z4baGBGFgiiTLPXzh8XvjlPrMk+maW5it+Q0i965veqzsjhq1OaKR1/jb44W2mb7LSz59wP416CvJmv7/AMQXhknMlxcSH69ad8K/hpqPxB1AJFmO3B/eStX1n4V+EOi+CrVD5StcAcyS1lVUYvlWrO/CV4U1dLU8M8G/B7WtbdJZwbK36lm+/Xseh+DdL8G/vET96o5mk60niv4p6L4XDx+aJZxkCOOvEPG/xY1LxOsiI5tbX+7GetcvLzPzKx0qlSn7Rx0R7L4v+Pmk+HrGSzgk8+6xj5ecV8s+MNam8VazcX8pO6RuKpTytczF/vNRsCpXfSppas+BrYh1HYrW7FBivV/h5Y+Vo5kI+8TzXky5MxFe5eFbb7N4fto8fMY6Vd2SR14Cq48yucymknxD4qkc5a3hIz7+1d7c69/wjsEYiG6UkJGi+tQabpcelWRfjcSXY+pNZ/h6H/hItdkvZPmt4CUiXtn1rjlqrHt1a83Ruj2vwf4o8nSh9oP70jLV85/tE+KF1a+EUT7og3P1rsPHHiVtHs/s1u4SWQfkK8MvYLjxRrkNoCWaR6rD0kqnN0RFLF+0g4Pc6P4MeD/t9+NUuE3RRH91uHU16F8SfGQ0HTfs1udt1KMD2960bC2tfBvhwAYRIY68I8Q65Lr+qS3buWycKPQV6Ev3krs78LT5pa7FMkyuSfvHnNWrO1eZuFqTTdMa7cEj5a6yx0pIYvu1x1sQqasj7zL8rqYjWWkTnG0SSZcVc0bwlPqWq29mv/LRxu+ldZpemi6LhB0rv/h14VMN7Lfzx/Kg2R1xxxcnLlR1ZnlGHVBtv3kamq3kPg/wrI/CRwxH5foK+ZhbXvjPxD5cAMt1dS5+ma9h+OWueekWlRE8nMgWtD4M+BV0C1Op3kY+2TD+L+Ba9SNRJXR+WVsFUpLyZ1nhDwra+BvDaRnCtGuZHbuccmvn74qeNZfFGt+RET9ihbC7f4z616F8cviX9nQaNp8nMg/fSL2HpXkWhaZJrF9FsBYBhk1UbxXNI4Z+8uWO6PUvh/pctppSyEfw1teHrQ3uvAsNy7uK1NN8rTNGSMfe27a1PCOkedcpKn97mvnqs7ybPUpybSueqaNYLFbxYHYZroXRfL4rO0y3KwCruxyteO5WZu0mxnKVheISGTFdJ5LGPJFc1rMZcHNTGWpEkrHJJGEeh6kl+VzTdletB3R5cytMCInPtWBK5aV/rW5rdyltbGuHudbXeVSvcwdo6s4aujNlmoPSsu1vDO2K0xjFfSUZXVzhnuLH8jCvS/BM4VEArzcdVrtvBs+1wta1F7ty6DtM9btpdyCpPN+b/ZqlZv8Augam3j1rzT176izEODkBq5vWPD1pfqd8Y5reL81n3MgB60pRUlZo6qVadGXNTlZnk3iL4YwysZLcbH/vLXl+t6VJotyYpK+kbucc/wB2vnL483k+n5nhFeXXy+FTWGjPt8r4qrYaSp4h80TBuHGOKqqqlutcJZeOJHYLKM11Gm6ut4owOteZPCToLU+9oZ5hsbJOMjoIPuVIrVBC1TLXnSPrqUouF0xx5XBrzD4nwgIDjvXp9eafE7/V16eW3VdHxfGEVLLp37HnMX3afTIvu1NX3x/KQLzSsu0UqdaWT7poKh8R6T4CbGm8VqzNvvvxFYfgqUR6aP72K2rMGa+Jr4zFpe1mz+lMknfL6UPQ6axG2KvOfiV/rI69ItxtiP8AexXmvxIblK58u1xCO3itWyqRwVN5U06ivuz+Y1/EPWfASgafH9K6l/lrl/BGF02P6V1I+evgcZ/Gkf1dw6rZfTXkiRPu1XvKsL0qG7+ZK85fEj6iov3Z5r45wY+vQ1xP3VrtPHOQp+tcWTur73L1aij+VuKtcwmR1LboGnQVFVrT1D3kefWvSnsz5fBrmrRj5nqfhVNlqldTD0rA0SIJaJj5q6C0jZyB6mvz7EtyqSbP6qybloYaCbJgDUg4Xmti18PTTDkFVqWfRTEh4rzErs9mtmtGirLU56W5VDxUEt4Of71SX0BieqjdK15UbUsVLEU+eI4OX5rrfBwUk1yKV0/hK5EMpD124RqNeLZ42eRk8DU5XrY9DghjbB21dDduKyra/TaOavw3Mb96/Q6Uobo/lutKfM1J3LKfeqVelQo6s3WpFaui5zEi9avW23aMiqKdKt27bdtS5ItLQ+M/j7t/4XD4n2fd89P/AEWlef12nxpkMvxZ8Ukn/l9P6AVxdQzzZJczYU+mVJg1LERTZ3VHT5j89MoRD0ZJB/rBV1aow/6wVeWhmkXdCVnnqfrWhWe/yu/1qRss2rdatVUtM81boKjuLtNI+KKKCpFWYgvUdIT8/wCNLQZ3Or+G4x4g/wC2LV6hYoslzzXl/wAOjjW36/6h69O00/6Zj2r4/N/4vyP6G4EV8Ek/5mb9v8rz/UD9Kc5wppkH35f96h2OTXzLP269kPVsilqJWIpVf5qkEySmPinZFRnrQEhD0rjfiU/+gwJ6ljXZ1w3xPYC3tx7Ma9TAq+IifJ8Sy5MtqPyPGb9991J9agp0zZmc+pqOv0WOiR/HFduVSTfcVelOHWmr0pw61Rzk9FFFJs0tdCp0p1IvSlo3GI3Sq7jBqdutQOTuxTM27jF6UlOpAMUCFHanp1NRr0qRKAJDytes/soziH406UP+ekFwn5xmvJD0r0n9m66+y/Gfwuef3k7x/L/tIRUy2NaTtUiffy9adUa9KkrBM+jHrjacUzJpQeDSUxWKuof6quYvuXrpb9v3Vczd8scVtTbsclbYqt0pjdKc3Wmt0rc4yKWoZPumpn5qB+hqWaJld5TF84+8Ofyr7YsJhcWsD5+9Gh/MZr4lmBZHHqDX2P4S1Ial4a0e84/fWUMn5oK/KeOIXown5n3XD0r88fQ6Wyj/AH6V20isltDHjqpNclpKCaZK7a6x5MRHpivxKs9LHtY2T9pFGJdQmsplJcitu6/1ZNYhb99+NTHY1pSbROkeymvdrjAFSu/O3qSKypd27Ga2jdI2S5tWF3PsG9TuYdKZLbHWbdrOceZDOpjkT1BGDQ2QlXtNdra3DgbpSeK3UnC0luhydtY7n5zeP/CWofDDxrqXh64L/wChTZt3HSSBuY2rFTUJ9z7HP70fxCvrf9sb4Xvqfh2z8a2ql7nT/wBxeBR1tmPDH/cNfIvnMVQA/KnNfp+CxaxVCNRb7P1P17IcwjjMLG+so6Mfb2zunU+y1M2+EGMoF9akS7jlPmKAsqrVO5uFkO8DqK7j6S+pM9yHT6CqLzf8BqFrnke1NSYrl0qChzS5GKQXPlMaimkVXynypWfPd7PxqknJmcpJblm4uvU1n3N2BVW4vazjM13NgHavdvSumFJvc8fE46NFczZfs7W71zUI7OzAaV/4m4CDuzHsBXuXhbR9M8GaT9ms5POvJsG5vCPmlI7eyjsK8b0nWDZkWmnx4Un5pe8h967ezuZreASyua62uX3UfmmOzN4udk/dR1Gq3ZZSSa+V/iRqX9peMdUlzwsvlr9FG2vcL/xI88w67Qa+c9XczaldMcljK5/WvTy2Pvykz5PMaicUkbXw+TzPEcJ/uhm/SvVIE+evNPhmM65IeeInr0yBvnrjzN3rW8j9K4PjbCOXeRuWWQ45rUCfMCSVbH51m2XzMM1ozA4zXjxP0hGfrL4QpnpXm3iX/j5P+6K9G1bBi6bWxXnXiTmdfpXVh/4h4+a/7uO8Jqz3N2E/592J+mRXe+Cr0wXaSAhdlcD4T41KXrzC/wDKul0KYx3CEHpitMQvfuceVP8Ac28z6N03WW8T2pHl4ljXBK+w61m6ldvHKlnBJtQDf6DcRyKl+HpMuhSP5Z3Ag716/l6VB4qtofKLySSRZbB3DBBzxTbvG51K0ariWfBm5Y7goVilknBxjg4GOtdTqswitvLn+VxuK7fX047GsDwhvttHiKENEZ2/etj5yK1/Ed41w8SIg5Vfl6VrB2gYVfeq2RnrGrhEG2LJz8p56/zp+uQN5AxGPkBB2/zFV0uFzGSPmydxz3FWblxLbSb8rEqEfQ1O6FqmmeRa8TK7/PuXdkcVzt9CbaaOUfd9VrqddiQjhPnDnK5rEMhSEo4DZ+avPno7HvQ+EsW5V3jdDtY11mlXLOUBIbvXEwOImz+ldBpV88LpkH1BojKz1CceZHp1jd+Ts8zDLilub1oWEiHDD35/M1z1rf74R5knynoucE02acpKfnG7/aOa7uc8z2evvHS23iT96R5oXOdwU11ug+IGvAkcnlMv+yCOK8cS/WKQnd8wP8Vb2n64UZBh1xx8p6VpGq1ozCrhk1dHUeOvB6+bb3CAyK4JDqOo96881Lw+Ytnlodp7+uK9r0DU4NVsY4JXWXgc+/QjFP1DwpZXGnXFuyjcuSh6E88YrSdGNT3onJSxTo+5M8ETShGcn5a0oWFkA6e1dxN4RuEikzCGxyrL3rndS0Z0ZsDoeVWuR03FXR6kcRGpoaOheIZbWRJQNrf7PQ121yIdWtvMOFlwPLC9ia8e+0SW0gG99uTW3YeIpUi2RyFVdvm961hVtpI5q2Gu+eB0d14elgmxgN5YOdwGM1mtaquOC2TyK6rQdei1LZb3jhuyl8VJe6TCbqQj7iqTtUDk9OD6VsoqSvE5vaSi+WZyiJ5aSDOWIYfN29qnivwU3uhRo8EOx7Adqs3WnmN3MmeACCtZ16I7W0gKynef9anqOoJrN6GiabuiWzAaYOT8px93irUbBd6c/N1rO06ZcPj5m2/e9jVqzkZ25z5QHO70oTHJala8wsttkeah/dkKdpOTXQ6tqBOg2cSSttA8tg3TI6AH1x1rn7rzfMtl3vy6/dAI3fStyZAmjmC5j82WQ5jfGxMsOAcn0pxe6MZJe6cZEuITns5x9MClyKit3K2OCfmRyOnrSA5r6XBP9xE/BOKI8uYz+RMzc0ZFRk7qTOK7D5Alb8aFao9+4UI1VZgS5NLupuRRVcoDt1MZ6TPzU1utCiAlFFI3SrsAtJuptFMm9tB9ITim0UCbH0Uyigkc3Sm0UUAFJzS0UAA7UUUjdKBXFooGaKATCiig96AuFFIvSjigYtFIzbTRuoAWijIooAKKKKBp2FXrXVeFXxKK5VetdJ4XcCcVnLY6Kb1ueqWP+pH0qeqlg+6EfSrLNXAd4rUlITimM2aCAZs02jIpCasdxaTdSZNFJhcXdSUUmRUg2LXz1+2ZdY8K+F7IfeudTLlf91K+ha+YP2w70TeJfBGnj7wE05/Eha9DBRTrxR52OklRkec2J4I9BWtZ/NMPoKxbN9oY1s2f+uT3Ir366PlaDTRz3xamJg06P7vzsfyFefD+ortPitMXu7FD/dc1xSdBXuYBWoo8fGO82j074eNsTH8RNeo2rAY+leU/D9wMV6tZYIFei22fFVlabPBbNfkFXNgqrZ8R1bYgV/O8/iP7Jo6RKd/kWz/SvKtT+bUPxr1bVOLR/pXlN/k6gT7mvay7qfPZtvE3NKwqCu28CfEN/A2qGX7yEiuH0/Oxabe/PJXROKlOzOqK/wBnSPZviH8d7nxjpr2tuWiiK4NeEXOBeAn7uea2IflirH1EfvhV0aahJpHNiqaVJWPtz9mm80TTfC/SMMVBLVh/Hj4mXT3Q07TJwkWMsVr5o8GeLdT0T91b3ckSH+HNdFPq8+ouZJ5PNc9Wrz61OSk10PIjXlRmpJXsVLjzpZXeQl2JyTVOdTsq8XzVWbpWcVbU9z+0IYii6c1YzUQLRLwKuPCNmRVF/mau6Mro/Pq9GUJvsRWij7QMjvXu/hF/tlvGMDZGgrxKzhHnDPcivonwho8Vn4djkP32XO6sa7TaR04S6k2c/wCNr829iLeD/W3DeWK2NCtYvD+iADC7UyWrn4V/tvxUX+9Ba8D0zU/jfVha2AtkO1pDj8K4lqejUrJUmcR4n1J9Su55z3JA+laXwr8MB7iXVZU+Y5Ee7sKyI7N9SuYrZBu8xsV6myQeG9B/urFHW1OTicOEnZuTPOPjF4mcvHpcTlV6y/0Fec6TaG7mAx8lX/EU7alez3cn35WLGtDwrbDZnFdFSooUro/QMgprGVVFbG9ZWIt4xxVvzVApztxgVXr5+7k7s/coU40YKMUdH4Dzc619nH3pOBXu2t6bF4e0FDwqxpya8h+CmmPfeNEnx+6gTf8AjXqHxpmln0aLTrf5Zbpgm70XvThHlqczPzvN6kpYj2aeh4h4e0eTxp4suNXuUL2scnyBu+Oldj428WR+F9KKR/8AHw4IjVfWr1nDa+FdG2cKkKV4b4r1qbXtXkuJCdmSIx6CvWjdHz6ovETv9lHOX9hc63qBckvPK+Szdya9c8FeDE0jTUkkw0uOayfAOgrNJHPIm7NegaxvFh5dvhW/2a5q2JbXs+h4GLwkKddzpnPXN+1zem2i+6DXpng2IW0Sh+9ea+HvD9y1+J5EPJ5r1fSLXa4UZ4Aryqk420OZRcXqeh2EyeWBV7qKyLAERJWpE3rXlyd2dBZh5TBrD1uzCVuRrUF5EJOtOLSIadzgp7Hdk4rPmTyjhq7W9s1j5rLvLBJh/tV6UJ+7occoanmnjOQJBkmvM/tRklwPWvSfibA9vbHZXnWiaU1xLuf1r38K24Hj4hWnY6bR4zsBrVpsFsLe3Ap1fTYdXicMt0TA4rq/CU4ScVyZ6Vu+G5tl0orqkvdHTdpHs9lNmBPpUzPWZpkxa2B9qnkmz/vV50lqeuTPNtrMu5gQakmnrJu7gc01G4myjeT7a86+InhyLxJYSIQjNj7tdlf3Nc3f3NaxgjmlUsz5Y174f3ekXR2p+6zXX+CNGjmlRJOK9S1Wzt78OJEDNXCuBo+sJ5fyqWrz8bCXI2j2MuxSVRR6noieAIpbPzEPauA1Urpd+bfd82fu17f4eJutEDj+5Xz743kkXxyiE/Lu+7XzEKSqSsz9Np5rXw0E07mntfZvwdteafEtwy8GvfF02CXQfMxtYJXzd8SbgjU3gz8tejl1O9dHJxFnKq5fKE1qzkImqao0AVaevSvtD+fR6NQ5BWm0rdaCjtfCtyBZIgrrdGXMpf1rz7w3Mei16RoKYjBr5HHrknJn9A8LTdahTj2N9BtHHpXmXxK/1kdeoAfIa8v+JX+tT69K4ss/jo+j4x0yuRwdKv3hRjdQmN6192fy9T1qWPV/B2Rp0f8AuiuoQmua8KRlNNj/AN2ujh+bGa+BxetaR/WGQe7gaa8l+hPUdx0qSo7jpXnL4kfU1PgZ5r46+UVw/au4+IDEIPdq4cdK+9y93oo/lbitWzCZGzFWq7pC7ryPPrVJ1PWrOmORfQP/ALQr0pq8Wj5PC1OSrGT7n0X4G8KvqOmiQjtVuG3j07W0gf8AvV0/wpuUfQgP9muY1sGbxmgGdpevz6prOV/M/eKeKnLDwcX0R6pYWaG0BAG3FU9RsImQ1p2kTR6fH64FZN+77DXF1NVJyWrPO/EkSxTkcVgDDVb8WPL9pcjLc1FpNhLfDhDXR7NyV4o+qwONhQpWrOw2NK3NJtnQmTndToNIMAG9K0EGFwKqNKSfM0fKZ/xPQdGWHo6tlqKZ07mrEV/KmDmqoIxSqwNd8a1SOzPxJ6ts0hrDrViHXGX7xrGpdtbRzCtB2uTyo6m21ytGDWk71xaHYu6nrM3Y10rM5r4jRRVj5r+MUizfFHxI4+690T+grjq6X4mkv481pv4jcH+VcwrFmr6WlLngpdzxKl1JodUmSajqT+GtCVdIrSncTTV6056ZQS9WTRfeq8tU7ZcvVxaTNY7CVnu26V8+tXn+7VGX5ZHoQ2WLVvmNW6o2zHzKvUMa0Cms2KXpTJD+6NSBT3bn/GnVH/FUmRTtoLqdl8OYQurT89ITn8TXpGkJm/PsteffDxle+uWAK4twD9c16VoiEvJJ74r4zNH+9fof0hwPTX1KCXdmpD83mf75of71NgLEE/wl2p7g18yfse60G0UUUGaEyKWkPSk3Ggq4p6V598WZcR2w9Iya9A3V5n8X5sPCv/TP+Zr18sjfERR8RxjU9nlVRnkzdaSjBor9DR/IMnfUKdTadTILA7UUi/dFLSZSbHbqWmr1p1Me+41utVz1qc96r0EBTcmnU2gBV6VInU1GvSnx9TQA/IrtPgjcm1+LHhKTO1hqMY/M4ridq10vwxmMHxE8MyempW//AKGKTV0bQ+NM/SFWG4/WnVE52yuB/eNOV81zo+iJqKYDQTTAp6kcQmuYuCd5rotSfdHXNzkeaa6YKyOKq1cibrTZaWopCa0OQYelVpWNTuwqu53UFp3IXJr6f+D9+198PNFd33NEj259tjkCvl6X71fQP7NFydT0DWtMYnfZ3CXC+yuMfzSvg+LaHtMC5L7LufWZDWVKu4vqj3DQbkI+Ce9dzA63NmcHkVwVlZSQPyK7LQWfO09DX861Vrc+sx0U1zoq3kmMrWM/EvPc1u6hDgkfxCsJ8tdgEUR7DoNcug5pNk0Yz8xHNQSp+9pJMtfA/wAIp7yB2FbXauzpIHSp7aQxMgHFL5QxmpbaAMwJ7Gi90TJqxrajodr4j0O90m7j862vYHgnHqjjBr8x/iB4Ru/h/wCMNW8N3uTcafcNEsjDHmw9Y5B7Mhr9TNMlVQK+Uf27Ph6ksOneO7JeYAun3/8AuMcxP+DHFe/w/i3TqvDy2lt6no8O5i8FjvZz+Cenz6HyPFgZxUU1wF/3aqz3Q2jGVWqjT7+P4a/Q7H7hzKxJLMWamvMAlQSkLWZeX6r3rSMHLY5alZQWrLc158v36yrjUVXj71UbjUt+RmnaRpV3rl15Vum7HLO3QV306FldnzOKzNK9mVdQ1WOziaWaTgVB4R1lNWuSpO1SeBWX8QfDN/bSZBd4l7Vxmj6rPo16kiErg8rX0eHwcKlG8Xqfjec59iHiVTtaC/E+pdF0mz01BcHb061Vv9bF7cmCL7o/u15AvxVlNmIsnbWnoPjqADcfmeuCWCrR1aMI5lRqNKD1O51K8htGjBPzZrw7UWWXULlx90yMR+JrsNS1S51O4ecEqgBri5x85rrwlPkTua4qMuVOR1vwxBGr3J9IW/mK9JtE3PXnvwwX/Tr0+kH9RXo1j9+vFzJ3qn61wnG2CXqzctR5cWT92rmVZACff61VtHUb/kLZqyFDoTg7ga8qJ+gGZrC7YcgV594iB8yM16FrAYRkYrgPEa/6s9ua6aH8RHk5or0GReGXCanH7q4/Na29Ml8uQfWsHQJBHq1v7t/MVtWz7JAPQ1riPiPMyyVqbXme5/D7Upl2IHHkYGdv9a1vGVysBSLyz5vT229e/euH8AX3kyjnquDxxXTazrVxNvjMnyhx8zNgAgcVMZJ07Hqyh+8TR1WhsE0fSog5l4LlPrR4iBmv4iTtUc/LUXhm2uI/IFzGUcE+Vux9ztnHen624W6yQG9PnrfaKZxtWqaFUbnzxtb0Wnw7GtpI3I3O2PvEYNQQyAAh89KoXsk9pbbOEiGQu7Gee9Zp21Zo430OT8RqPtL4yqx8Hb0rm5UG7f7810GrBZRuTLsf4qxNhQ/3f9lq46msro9WnoiEhtmOKs2dyU7bsVDuK5B9aZECsgO/b71mnY3O2024adjyu0itKWERICTuXufSuX0mdWbDZ2/7JrqrKVnSMA7l/wBo11RldHHUVncx52kilwhHNQwXDo2c/Nmtq704l+fm9D0NY7w7G2bun97sKTTQ01JWOs8N6t5RTJO/IO7Nd5L4kItIzv8An7+xFeKW1/JHNkEq392t+DUneBV54GdnYVtTquKOGthVJ3sesaZ4hWe1QSD7oP0NJq2mRXVsbmAjypAeF7A1xWj6iXTZ6Ak7eld1pUjXcJgzv39Djn8a64yVRWPKqU/YvmR5jq+gyQ55TiufjV7eYJ93FeveIdBVFICN7DrivM9YjUSk+Xt442iuSpBR1PTw9fnWpNpmqSRrhMKx6Gu78PTOpTI83KEbcnqfrXmtgx+RM/MBt216B4adYbbMkjxDOSW5GB1x71dKTROJguUu6m8oviUcxJyTuIAAHG01wet6r59/KkZDKCNu0YIUDvXSeMvERg06SQgM8xIVsdFHSvOrSU3MjnozsD14GampLWyDDUm48zOu0+RUg2Om5j7dc1q2TYdPLHzAMcfSsWzYoIyM7UPWt2yIjuX53Pzx29OtVHuRVVgZGHlSIHfMuQn17cVrX8P9q6PvjctuQnLdsHqM9Oax7ncgjx8yRvkr0IUHnNb+8nSfLkC/u1zlnDbFPA5HBNbQfQ5p7RZwc4RfNKHcsjh/oSOQagqW6CxS3CIejioh2r6PApOkj8L4tX/ChJ90gooor0FFHxIU5elNpV61dgHU5CelNopgPIxTKdvNNZqAbCmt1pd1NoIuwooyKMigTdwopuTS7qBC0UZ96KCAooooKQUUUUDCiiiggKKKKCkFFFFAMRulJS7qSgEw70rdaSigOoU7PvTMiloGOyKMiot4XuaN60ASjtW94dfbOK53zNtbXh+f/SRUy2ZpGWqR6xpbjyU/u4q9vX1rI0icGAAVoNLXA3Y9G9iUn8qaelQvIajaU7aLjuT7qMiq28tTDlqi5LfYstKFprTjFQYNJsem3LoTdkpuRTWuaj8rnk0bFHU1PLNibuNa8bsa+Tf2oL83Xxh0iIn/AI9tNQ/TcxNfWbeUO9fGn7Rd0k/xzvdh3Lb2UEf6Zr18tpSdVNnj5nNRosybEt9n+tb9g2+aP6Zrm7SX/RQc10mifMyP/sV7+JVj5rCyOH+JczS65bp/CsP8zXLqNuK3vHcpk8Tz/wCxGgrDP3lr28IrUYo8nFS/eSO88DvsMfPcV65Yy/InuK8a8JS7GTnbivXdKk3wof4a72fI19Ztni0CfIKnYqaii4jFBOK/nSWrP7JhoitrUuLN8eleVyKGvn+teka5N/oj15rkveOfevocvXutnzOZyXPFHQWHypUNz/r6ls2CpUU3M1X9tnoR/hRRNH/q6oXYBeryNlcVSuvv1pF2ZniNaaLWm/unyK6S2k4rmrFvmroLVhsrlrbnD7DmjdIvbsiq9x0qUN8lRTnIrFbnJOHLpYihm+XmqsifveKGO0E022k8x8N8rZrWKs7nlYhc2jL+lw/ab+CIfeZgK+nBpzWXhJCnaD+leA+DNNE3iG2P8KHJr6ZtfJvfD8do2OSBXHWnqd+X4CdeMnA8w8B6ayafcSyffkdiTXD+Mr/z9ckGeI/kFfQWpeG4tB0yQxjbgZxXz3q8KXN5JKU+Z2JrmVWMXZnf/q7i8TSfs1sbXw3083WoSXLj5IhgfWnfFjW/KiisI32+Y3O30FdR4G04WHh4SHCtJk15L43mn1LxJcSD5oozsH4V0wcZPU82WVYmhTacdtzmtR+UV0Hhpf8ARxXOakWC8it7wjcrLBjPQ1riV+60PteEH7Kvyz6nRN1qCQ4zVkjFWtH0d9V1W3twN29xmvBT1P2mq1GNz2T4J6QumWAuZR+9mG+ul8YQpNJ55I/d8VTsIf7Lsxs+VIhXKePvFT2GjyfP+9f7tbuNrM/M6sHisVJx6nn3xD8Ti8mNhA/yKf3hXvXA2Fg+pX4jQFuaZeyvLcO5O5nPNdv8PNFLqZ3A5rqcuWN+46sY4aPL2Ov0exi0jTU4CttqDTtTFzf7Pvc1D4ovvsyeR91QMVneDJEn1VAD8wNeZKm5pyZ8RiqydXQ9l0XSoXhB2Dca2LXTV8ziqtgBDbJg1p6ZIGnGWryeVottNKxsW0BQCrWzHNOQrtpXHy1i7mXUIZc0rgvTrSPdSyLs6VSasJmdqEJdazEgwxJrclTzPvVnTJ5Pmf3a7aT0szCaPKfiYhmTys8E1xujWJR8Abcd66fx9qKfbwg+asjTZc9BX1uFilBHztd802aU1vhKrLx/vVZlm3JVPeW619JhjimOya19Dk23aVib6vaVclLkV1yV0Qmrns2jvm2Xmrcr4bIrF8P3ObdK05pP++a8ySdz2YtWK1zNWHe3NW7y5AU1gXtzxitoq5jOVinfziua1C54q/f3gHFc9dXOc10pHnSlfUqzzmuR8QfNcxye/WujuJQxz/DWNrsAmty4+8Kzr03ODReHrezqxkz2X4eXkb6Dhz8u2vC/iRGn/CdROPulq674d+Khb4s5Dt7fNVb4heD5b27GoRAsyc18Yr06vLI/T4y9vh1KGp0sdmzeGC+D9yvlD4hOT4ilFe3XPxT/ALG0U2V3lGC4+avnrxDqn9raxPcD7jNxXr5bh5QqOT2Pls9xcJUlST17FcdKVetIPu0V9IfnrHE4prH1opH+7QB0PhgM8nHrXqukjEI/CvLvCDfOK9V09cRCvkMzfvM/obgyK9hFmqG+Q15j8Sf9clemJ9w15f8AEl8zR1x5Z/GR7/GcrZZI4cZ7UJ98ULmnRf6xPrX3fQ/mGj/ER6/4XXGlxg+grci+9WHoDEadGP8AZrbTNfn+J/iyZ/WGTJfVKSXZfoWFINRzAsKVCFp7ruU1xLdM+mqNONjy74hN9wehriV612nxCb98B71xVfeZerUIn8p8VPmzGY44pYTsdCPWmU7vkV6TPkqe59RfB+5P9h7nPyhKjaVbrxdH7NXmfw+8aXVtaC3QHbjFd5o/mfbheSfN3r4XF0XTqybP17A4qNXDQUfI9sjmC2cY9qx7+XdkDvXPweKt6iMmrqXhnINY4fDTrzSS0O7EYynh6bk2UJfDsN3IS4FXLPQ4bXoBWhGoxTud1fa4fB06StynwONzbEYl25rIgl09Xpn9jKy5rRVPmqVQK3eHpveJ4PM3uZX9iDbVeXRyGroE+9T8fNXJPA0pdBps5n+yJKa2lSoK62JFbqlSeQjDpXJLLYPY0TOKezlFR+RIjdK7Z7GN+1RnTYzjgVxyyx30ZaZ8a/E+Mw+PdYBPWbP5gVyuBXY/GaLyfif4gjXtOP8A0EVx1fR0ouEIxZ4lRe+2KOtK7DFNol+4K0sZ31IqavWjlaVelMXUsWyndVmq1s1WaTNUNf7tU5v9c9XW6VRn/wBYaEDJLb/WCrm41Sts+ZVyhghWqG5O1KmyarXTDAqRkC9aeMbeKjqRPu1XQnS53Pw1+aW99o1H5mvR9EP7zFeafDo+UNQP+ygr0zw8u2LefvV8bma/eSZ/SnBD/wBkpr1/M1bTPlf7OTU1V7XKxp781Yr5ln7DHYjYbTSU+T7rUypIkIelNpx6U2ggTnNeU/GF83scf+wK9ULHdxXj3xcnLa4if3UFe9lMb4hPyPzbjqr7PKpp9WkcBSN0paRulfe7H8piU6m06gCwnQUUi9KWky4pCr1p1NXrQ3WmJ3Yh71XqwelV6CQptOX5aTigAXrUqd/pUPIqVP8AV0AK/atTwfN9m8VaNJ93ZfQP+Tisp6taLKIdYsJP7lxGfyYGgqLs7n6aPMGkc+poWTFUBODz6gHd9alElHsj2FWL4kxS+aPWqu8etMaX0NP2ZftSDUnKoa52R/nNa2qzlUrm3mya2hTlY46tRcxO0h3UxmzULTCm+fWnJIwVREjtwagJpTJ8tQyS/KahxaNUxsvzGvXP2XtWFh8SZrJj8mo2EkePVkIda8g3hq2PB3ieXwd4q0rXIvmaxuFkK+qdHH4g14ea4V18FUguqZ6OBrqlWi2ffMFm0hHHfFdFaWZhUBflYj7/AKVHYzW2qWiXdr/qmjWQehVhkGrsTuXAz8o61/LGIjKlU5JLU+0q15VFYq3lvDbQF35b+81cUx86WST+Emt3xRqvmyC3jPHQVhzFYUCD71QlZano4WMow5n1IpWwwQU63ty65NSRW2Bl+pqYARLTu2jtbHwQ/I4IqbesceT1ArPu9USzT/arHbXEEzmV9m4ZG7imot6II05S2NybVpYQBHXLeOtITxt4T1PQbuA3UV/A0TD0bqrD/dPNJba2krHncueG+tS6l4ysfD9l9okdd/ZK66EJ06inDdGypuEk0tT83PEmlXegaxeaVfp5V1ZStazJ23Lxn8etYV3qMcKAA/MK9X/aueOP4gTaxxFBqdvHOOFQ7wNjfKCfSvmPVfGUEBPl/O9ftGBoTxVOM0tz76rxFQwmGg6kknbU6u91hjxv21iXGpjoXribzxTd3OcHZWc95MxyZGZq+kpZY4q7PzbMONYSlakmz1fRNK/tV98s4ih/NjXT2U39jEC3bYg7LXh2m+JLrTWGxyy10Q+ITmLDg0VcBO9onix4ihiNamh6Nr2t217CRIFrxfxSkQu2MX3Sas6l4mmu8kErWBNK8j5c7q9HCYaVHVnzWa4+niFyx+8jq7pjlbuPBqmvWrFjxdxmu+avFnhYSbVWL80epKRBoUjD72z+dcTMwZ6664fHh4/hXIBS714NFW5m+5+tZhPmjSiux3XwvGJ749vKA/WvQ7BD5mcfLXD/AA1s5IFvnYFUdVXPrXeaWQHIPfivnMe71nbyP1fhem4YKKkras37XYcAGnElGPXBP3fpTbTMWCBT3JSQlxt54rz0nc+2e5m6q6yw4SuD8RIfIQ+jEV3GpKrKSK5LXY86cW9JK2ov94mefmEeahJeRg6OdmpWx/6aCt9jic/WufsMLcwn0da37jidvrXVXWp4GWv3Jep2vhC+ZJkVX+Un7tek6u6NYeZA5bzI9h6Hr615F4aufKuAfvdq9IilLvbwDLbmTauR6+9c8Wl7p9E1dJnoljJKAUfD7Yx79KzLmQPfToB5qAfxcmrmiP8AavtQz++iQSY9u9ZQk3XDvz1xv+tdLeh5q+JomdcIAdu4AZZTmoNWtluLMEAs0cfO3sakMKyGTB78e/vVmePy7UDO1TjJX9RU9C02mmeb3LlGwcryao+TgffPtWlr9n9nuZG37drnDL71RSIXMZP3WXgVyPRnqU3dXM6WLyuv3aaUGOnzAjhqmm+XI+8w4NNV1PGzr/FWJ0FmymKoRmuu0ecyBAT15NcbafM/ZsGuw0W3MXlgfMvUBhW9O7Zz1bKJ0a2/noFz8qctWNdaeWd9gFdZYWguLYI6fU5q/JpMUwxj91/s12cvNseUqygzyprXbl9u6r9jcmDYCPlrb1jQXjd3AGC2K52S3eN1B+7zXNKLjud0ZKojotHZvO/2SeK7vRLu5Lxxxn5QciJe5Fea6bJ+8/2a9A8NzqHQyH7vIKmuqi+55uKWhr+LnbyjIsbqME15rqMLTPk/ez9eK9k1jSlv7AP5m2VP4GrjNS8KyoiHad+cjavGPrWtWHNsceGrRjocRbWyJ85Hf72elb+jub5GOVaygG/Y3y+Yw6gGoJrAPP8AZIsNvceZtOQgPB6VqayINF0g2cfl8EAyKCOM571jGLWp3SqKVo9zgfFt99vvN8Z3Jzhl6VmWaLCQ5+7VjI84uRuX5sL9ehpsKDGMjaOQ3vmuV6yuenFKMeVHWaWjz5I+ZT+GRW5apJu2H5nIx8vHHpWPoW+3tfMKDn5CtajuzSZjG1U6n0zXVHa55lXV2Jb+QPZFcBWDCMHj15HPQAVc0+YwaNFGd7I5IZPQMxHXqBWXchbjSpLj7qAjLKM4HStrT3+0aQYk2szwrt3DIxu255ORwOK1W5hJJI4vUIUhvbhI8bRtwqnOKhXpVjWlNtqE4yW4GS3U89aqI+a+ky7+D8z8M4vXLj/kiZelLTFY07dXqHwl0GBS03JoyaCbsdRSDNLQUmFNbrS5FI3Wgl7iUjdKWmk5qkrkhSHPalpNwzRbUTY1W+bmn1GQc0pPFXZEj6KZkkUBz3osgH5NI2aaX9KUOKLIB1FN3bulLzRZBcfRkUm6kosguKDmjdTN4o4Ws3ZMB2Til3UzeKTeNtIB9IzUgPrTX5agnm1FL+lJuIptIz1VmNuw4ndTKTeB3qNplDU1CTRHOS0u2ofPFJ9qA70/ZsXtY9y0qE1q6IAtyOawPt4FXdK1AecKHRlJCjXinqeyaIg+zitTArk9B1ItCK1m1GuX6tK+p3/XIWRpsq1GzoBWW98zVEbhqtYW5DxsehqvcoFqP7YitwKyWmZmphcmtlhUjCWMfQ1XvxUL3+Kz8mo2atlQijF4yZee/btUT3jetVN59KMmrVOPYw9vOXUmN29fGvxknN58Z/Ech+8jRR/kgr7C3HdXxX8QJ/tnxT8Uyet8U/IAV62ChFTbR5mPqSlSsywHMdimfSur8NnfYeZ/sKN1cjcti0FdX4Xcf2BGR8rMf5VvileKPOwknezPNfFE32jxNfv/AA78flVBfvVJqknm6tev6zP/ADpIkDHmvZoRtBI83ESvJs6bw3MsbgZr1rQ7gGEV5Bo8KrKlereGtrxpxXTI+Vr/ABXPK1b5aqT3OzvQ1yV71lXdwWc1/PtOnzM/r6pV5YlTW77dbEVxkOGmNdDq5LQ1z8PEtfQ4WPLA+VxU3Osrm7bH5Kic7nan2/EdQO3znFSlrc9xO0IonV9pqC6+9xTslSKbNzRHRkVW3GxPZ44NbVt/DWPZ43gV0+m2El5sSKMux4wozXPWCliFQ3VyHPakY5XFehaJ8LpLnEl7JsX/AJ5r1rqf+EQ0vTbU+XBHuA5Zu9cKkzSWLoVF70TxW20W+v8APkW8jg+1SJ4F1h3DiALzxzXpUfiHTdLuHjMiIorKvPiFp8bkRMz8/eUVvGbaufM4iVKUvd0Nv4XeCdSXUXeVF3BOleq2OlX8Gt28Bi/dNz17iuY+Evjm21Kef90yuFFddrfja0statkcSK5I/hrhqtN3bP0HJcJUVP3Fe6Nj4kR3D6I/lxlv3ZB2ivna802UXCRyRurEgfN719X399Dc6T5pI27Afmrj303SfEksRAhf5vvKBwa4ayd00fUYLGPDU5QlH1OHucaV4dIx92OvJfJWWV3I6k177488JO2iyRWz7WOAN1eOahoV1pUmLiBk/wBrsaUpNWPUy2OHxMZSlrdnLatoCXcZKfK2K57SlfRL/wAuUHyz0Nd40yx9aSDR7bV35A9jXRSxDScZ6oWNyqjQkq+HXLJahbKtwgYfNXf/AAu0wyX89yUzs+Rfqa5vTLGG2YwPheeK9s8E6FHpdhGeMKN5b1JrGELz02ODEZ7TlQlDaQniq4XT7KKDhWPztXz54u8Tpqt/L8/7qPKLXcfGHxgV+0xwHdLIfLTbXj2m+BNe8R3IeKB1jf8AirtkobzlZI+Uo5rDDJzUeaTGRFbu7AT5ua9e8Fwpa6aSfuk1meC/gxe2EglvMu393Fdjd+FLnT+Ih8nQivMrYui3yxlex5mIxtbFXbja5wvjG5DTSIfwqDwHaz3GpCRM/Ka2/EPhOeZfM+81bHw50c2smXHekq0JQsmfPSg+fU7b7TLbW6AitfQZjcuX/iqDVBH5fUUvhVCshA9a8ypFJ6HXGV9DtLSUK4BrQdhis2CI7wcVoJHuFc7ehqOifYlRu4dqt+SoTmqnkndUJMlibKo6xhLKQ7+la0UQ71geKH2WcgHoa76V5SSRjPRNnhXiIG81iXj5QaWxgEOBV6/t2a8kfHU06GIV9tRiopI+Zne7ZXuyBFxVEbv4a1byMLFWfgCvcw70ucs1djVUleakgPlXIPuKUAYpr8SCuy+hilqen+GLrMHWtq7nwlcX4Vu2VAP4a6K7uCY64pRtI9SnJuJQv7ng1zN/eE5rS1G5wK5LUrz7wrSKOWtNla/ujuNZE05NLd3OXxWe83zGuyMe55spNskd9zU1yHXBFRq26jrWrStYhNp3M6awa2uBPB2rvfDHiWK9gFvc5bjHzVyi+lV3byX8yP5CK8bFYCFb3loz6PL83qYR8r1iY3xv8JQNaG5txtbrXzyuRIQexr174i+NLlbd7dzuyK8jB3tn1qsHRqUYckjizbE0sVUVSl8ywpFLTEbbT69E+fCmyfdNOpkv3agZ03g37/416tp5/dCvKfCPyYzXqGlMDEK+RzJe+2f0Nwc7YeKNj+E15b8RyGuYwK9SX7leWfEb/j6SuPLF++R7fGjtlsjjAxWn2+PNTPqKYgDU5VxKlfdH8y0f4qPWPDc3mWKfSughzjmuU8K/NaxiusTrXwOKjapI/qrI5OeFpvyHE4pJJeOtLxTJQGQ156PpJ6QbPLfHb77wA1ybda6bxtj+0gK5pga/QsCrUIn8o8RTcsfUfmNYgUoIIpjg0qfdruaufLqTOw8IarBZkCT5a7o+N7eJMI44HSvGUcp3qVrmQjG6vOrYKFeXNI9/DZpUw8FTger6b4xF5qYRDXs2i82kZPzMVFfMfgNC+rpmvpzR1K2cH0rqw2HhRXuoxr42riXeTNqMFgKlCHdTbYcVYwM12nPcWn8e9Mp3daAuLUqVFUqVMl1KTJV4qVWO0VErU7IArNmidyTJpryY70zefWo524qGkyrnyB8b1KfFTxD7zIf/ABwVxI7V2fxqlE3xO10j7vmIPxCCuKGatHj1NZsevWmTNTqjl+9TM3poR05elNpy9KBInt+lWqr261YpM1SshG6VRnz5pq83Sqdz/rfwoQ2Fs37yrtUovvVeXG2hii2JVS5Pz49qtHFU7kjzR9KENkS9amQgVCOtTIAaGTbW52vgHH2a/P8Atx16VpPyxHZ2U15v8PVzbaiP9pK9Gtj9ljI/iK18ZmmtWSP6U4KVsJCfr+ZtWv8Ax7R/SpahhBSPB7CnAnNfMn7BGWhJUT/KalprqKQ2upE1JT6a1BJEeGrxT4qsW8Ty/hXtpGK8S+KY/wCKnm9sV9Hk2tb5H5N4iXWWx/xI4ukbrS0jda+43P5gBelLSbqWgCdP9WKWgZp9BcUhq9aSiigGxr4AqGpXyaioIA96Tilb5qRelACt81SfdiqJBk1LJ8oAoAR6msOLuD/ron86hekQ7WD+hBoA/Qi21N2SPn+Ff5Vdi1gr/u1Bp1gJtMspMBvMt43/ADQVY/srNeknFj5aq3LCar81Sf2otUf7Nb/dqKbTnVaFGLJ5qqE1PUkOaxPtyMx5qPV7eVO9YX7xc1tGKsZSrPqbxu1P3TSecPWsLzZFpWuXFVyolVe5tGbio2lrHN+6/eo+3tWbh3KVU1GcU3zKy/7Q70n9qDpXPOGljojWs73P0X/ZY1v/AISv4PaY8khae1DWMrN6xnj9K7XxBrEWlWxiQhpG7+pr5T/Yw+IsenL4q0ZmMrlI763jU9x8j17ibi51K5DyfN2C+lfzDxLg/qmYTjbRu6+Z+kZbB4iKqy20LCXDPMZHIeVquW1qfM8x/vU22tlgGX+9Ud3qfk5A+VcV8na7PqL30iXLyYJs5rDv9aSNygcbhXP6z4oEKOXlWJa808SfEa1tQ580L/t5r0aGCnVdoo3hR0vJ2R6Q+tx3WoRxmRPmbALVy3ivWI21TiceVFkDmvDtW+LXzn7NJI7Z4fpXG6r431DVQUed1Q/3Tivt8Bwvia7T5LLz0OWvmeDwnxT+S1Z7drfxVsNDQoJN8uDxHyTXlviT4mahrDvJF+6UZxuOTXFNcs/LncT1qC6n2W8hHoa/Q8Bwrh8Ouat7z/A+UxnE0qnu4eNl3e54j8bNeu9Z1US3Nw8rj5A3tXlFd58Tpt+oj61wJOa+rp0IUVyQVkj4yvi54iXNUbbHU1utGTSVrY4W9QoooTlqLGtNsnf7tV26VNL2qFulCKqfCJU8DESofcVBTx99PrRJXTJoNqaaPTEBn8PMoX5iVxWzoHg9LCOK6uoxJJwTHIPlA96Z4As/t6IHG5Yh5h/CuvvESaYAr8iHJX6dq+JxOIdOTpxP6bybK6eKo08TVV7JJIbYxqnmeWF29q0NNXLndVWzKMZyBt5Hy1o6bguQc14Um2z9HoJQSUUbFsHZCMBs/LV6K2+02pz94VWjdkAAPWo3eSFyYz9VpJna9TO1BPI3o5rmtRQS6Ndf7JBFdNqrrcKXx3rFWAS6dfL6xN+nNXB2kjnrx9pTa8mcPbHEsf8AvCumusCeSuZiGD9DXTzofOyfauyv0PmsvWkkaOj5Vwc7ea9Y0cLcW1giRqzeYDnyySO/615DaOQwzXqfgaRZr+wTh1w3qcY6fSuOHxH0K+A9O0COVtLvyYgjr17ZGODXM2jh3Du56/Q11MV7t0u9+URK4JDJzXJ26Blj2ZbGfmrrlpZHm0922Xot4Z0KfcUhtv1q7C7t+6fOw4HqMHmqkf8AA5zu+bP5cHNWLbDQjeknTl19aEVI5HxRbKHcY6HgqeOK4+G4aOUofumvRfENmLm2D9GCnO3jJzXB3Vs0EvzjcprmqXUrnoUJLlsVpwd2/PUfdqEOuQPut0q64BBynWqDYVtjfL+tc51ou2GN+xK7jw7Kiug439wwrgYJhHh+Cuc/Wu08MYuZ0HDZztGK3pt3OeunytnqWiWCFEkRjsIPytjJIroI9H8y3+9H9/0wQKwNA22j/OpVv4VwTyeO1dSmpK8NxxsbBQlh0YV60LWPlazalocjrukqHOzH/Aj1FcdqGk7XOz73+0K9Kg1G2v5AkidEKLzjmsLXtKNtKUKFVOcepqKkYyVzqo1XB8rOBhgeHpjrXR6fdeX5b8N6baw7z93l0B+TqGGKigvpHcBBtTOCvWuSL5Xc9GS9oj0mw1hiQmSuT0X+la1/NO+mkhlaU4CIy9fUge1c54e0mOd4pGQO3bnoB1rR1nxVDpsPlwESdt/oB0FdkXZXZ48qb5lGCKNzcw+G7KUb0a6mILSdHfFcL4j1V9Slfe+5EP4kmmazrr6pch39CB261kv+8wmBsHP1rlqVL6I9ejR5PeluNEZZQx+X/eqa3hG/y/u/jmm7Cp2AYWrKRBegPP3qwSOpu50GmuYoUyN6dQGPTtVkAOh+couSP9z61kabKoleQnb2K1rQ8Q5+6uc+ua3jJ7HDNWZZmtzHYbELsgQ7l+p/pV+0me20+PeC0r/IvH38HoaiRIpNNfHmKxXJ28pk9as6LKttaTuI9mWUSjPQDngGtktTlk7o5HXY/IvJ8x+U2QNv481nI3JrX8STvMS/mJLnklRj8x2rEjb1r6bL/wCE/U/DuMf9+i32RaRuKfkVAr08N8teskrHwBJRUe8Yp28elKzC6HU7io1cdKXeNvWnZgLSE4pC+O9MeUYpJMTkhzNTS/oajM1MaYVqlYlyRLvPrRvG3I+9UHmDNNMwWnyszdSJaEnrTWYZqv8AaVWjz13UcrYvaxLG7FGfeqhu9tNN1TVOTYnVSLm6lqj9qPrQ10exqlTZm68b3L4O2l3+tZv2smj7Uxq/Ysh143NIyjtSNNt71l+e1J57U1QZDxCNLzlpGuM1mecXpquT3pqgQ8Rqaf2laabtazmb1NR7j61aoJEuu3saTXg3Uxrzk1n76N9aKlG2pm6si6176Go/tbYPNU8+9IzGrVOPYxdSVyc3LGmm4LVDk0VXJFE+0kx7OaNx3UyjJpKKQ7tku+relt/pHXvWfk1a07/j4FDSSKTPUtAP7sfSt0Gub8Oy/uUroc8Vys6Fqh+6m7qTJpGaka2ugZqTcKjZ6TdQRYcXNNbpSZNNZ6tMTQtFN3ijeKd0Kw7qQvqa+H/Ej+Z8QPEDg9dRl/nX28j/AD/7NfDEkxvPE+pzn/lpezP+Bc16OC1k2zzMddQSNi6Y+Riuo8MNt8Mx5Hd65W7b90c102mzfZvB8R9I5DWuId7LzOTCN8zPLPv3Mp9XY/rVyIDcKp269zV+FfnFe7TVkkeRXerubml5DpXpXhmbKRgV5rYNtwa7nwxcY2VrLofMVNW0eVzSY4rPmc7qs3FUnYV+FRST0P6xnJ21M3VX3RVhQ8y1taqwWE1iQf6wV7FH4D5+s/3yOgT7hqkf9Y1WEJEIqsDulrnV7n0F9IxLO2o7rKpxVrYGYcVDJbmdwgHzE4C0k9S6kGo3Ze8MaLc63eLDbp6ZbsK+i/AfgA2cCGCIs2Pmmas/4KeAIk09Li7QLFwf9+vQvE/jWw0SExiRbeBONy9/YVyVrtnCpua5Ykc2mRWyEGXfL6KOKxbzRLa7z9oct/s1xWsfFWWbelhEE9JWrkr7xbrN4SXvXVf7sfFcrV+h5c6yg+WR2+ueFdHhbAgjVfWqSeBNFusfuAn+6cZrzDVdQ1KTl7uZv95zVG08VatZkJHeyrg8DNdMKcmjyp1ouV7H1L8OvhrZWLvLbySIzLwM5FZvxI8OX9pqVtOEEqAdVrlfg98UdT/tCC2uXWVX46V6V4/8Www20UsiP1wT2rzasE3JdT9iyavKhShOOqaOy0GYal4X8mQfvRF91q8n0ewu9D8c4i3Lay5OF6V3ngnxHBeaPHKJA38BqXRbWC51UkYZlY/K1ZVKTlFDnmVOk6kXtI1tfm2aXGXTepriE1HTNYDwSFGYcGN67nxdNANPMYxt2mvmbxPeTWOql4ndck1xRU1U5XseHSzlYXQ6Lxj4GjhDy2b7V6mJv6Vzfhewma9EUYPWpofGl9Pbpbzjz88A11/g/wAIavJdR3kUe1DyVZaMRONGF27Hv/6wOcUviZB/wheoy67bZiLRZBNe06lbSaN4TeVEPEddT4X0VL6zia4g2SgAGuk1vwvHqWiyW4T+HivKpZrGEHOZ8tjrYqrzQVj8+dS8TDUvGn7/AJgjbA3V9W/C250S702JyIt+K8Y8afs73v8AwlDtbkiAtvYV6N4O+Ht9oSxFMqigAVrmNehi6MPZT17HlYSnWpTl7VaHq2sW9sBmBBXNX/kgHeBXQrYXDWY3j58VyWr6beOXwjr1r5uEXRdpHre0U1oc/qzwyK4x8tM0e1WHlAKgubaTzkjwa6Wz0vybUOR2r6Kk0krM8x3bdzJui+08Vv8AhK2DOPfrWFqdygWui8GKXRTVSklqJJ3Oz+wgLkUtqDuw1TRMWABq3bWgD7s1xytujWzS1K0kDE1E9vsHNaN58g4qjky9ahS1HbQqTOUSub8QsWtn/i4rpLoYTmuJ8SX3WLNethIOUrs56ukbHHSWyzM+aqpZFZsCtZbf5S4zRCNkxJHavqlNpI8GUOrOe1pGtE5rISZZa1vGV+uwIK53T5szYr6HDL90jzajSlZHR2elPcpnG5anPh+X0OK6zwtaxPAK3Z7OFYugq3OzsdMaKaucho9m1p2rRu7gqmKsXLJC1YV/edaSfNuU/cVkZ2q3BFcfqFzu/wB6tnVbotmuVupCXNddOKseZVm2ytLNuY1Dv+ao5m+emZFda2OJt3LSNViFNxqnCT+tatmoOOKiTsXEPsp2ZrI1HMWa7BbYGE1y+swhSamOrLaSVzxD4iMftFcYBiu0+IWPtB92rjV61D0ZxPRj0WpKjU7TUlJjCklxtpajmapGdN4WB2g16ho4/divNvCI3Ilen6aCsIr5DM37zP6H4Npt0Is01+5XlvxFx9pQ16kuK8w+JAPnRmuPLHauj3OMoOWWzOKipQuZY/rTI+lT2w3XMI96+6k7RbP5moK9WMT0nwopEaV1dcx4eHlxp/DXTI2Vr4HFu9S6P6nyBOOFhFi0yRykZNPqteHbA/0rlgrux7uJbUGzyvxg5fU6wnxitTxHJv1STJrKk6V+g4ZWpRR/J+dT9pjqj8yI/dqNWxUh+7UVdZ8+lYlB3UbsUDFFAtVsdl8NYfN1gfUV9P6XCFto/pXzd8K4d2oI/wDtV9OWCBLaP6VpDRHVT1Rah6VLUSGpM/LmmdCVh46UtR+bTGf5utAXLORspyOKp76kR/l60MFJFym+ZUHn0wzZ/wB2sjROxYMgqK4kNQvINtQTTdKVh8x8jfFeXzfiLr7fe/0k/oBXLs2AK3fiFN9p8ca5N63clYDMMCmeVJ66D93y1Ax3GpW+5UNBmwpy9KbTl6UAk7ly16VLUNstTUmbIRulU7kfOPpVxulVbkbilCFJtbDImG+rytuArPT5TV5DkUMItg/Sqdx/rB9BVs96pXJ3SUIJOyGVOn3ahHRafk0MlM7n4dOU+1+7JXocjmYJsrznwBhxcc/xpXocS7EjA/iYV8XmS/fNn9JcGv8A2CC/rc31Y7KdScbfypP4q+ae5+wR2RKrcUFsoaZRSKu7BSHpS01s0AKqivC/ilID4puR6YH6V7n+deB/Epg/iy99nr6XJV++fofkPiPO2XQXeS/I5bdSUUV9sfzIhV60p702nUDLA7UUi9KWgadgooooENqGpqjKlaAG0nNOAzTki30AOhSkl+9UyJsTNVyxagBXpv8AAaXdQv3j9KAP0O8LagJPDWjsfvfYoPvf7grYiuUYdRXAeFZpB4b0jr/x6Rf+gCtmK7dTXj/2i4txaPbVO6TOuWWNlPSo32kdq59L5wv92i41IotaRzOJLojda2c9K5xgu6l1XVXNY/8AaWK9KnmFNx1Z5tSldmkYQxqJ7daqf2r8tH9qBm/vV1LGQezMXRJpbZearPb05tQXbTDexu1aLEwfUn2XkRPa1BJa56VZa8jphuk9a0VaLE6aehvfDHxPN8P/AB5pGuIf3EMoS6TrvgbiQflX3RfeLrDTf9XKGUqHjf1UjIP4ivz5W5Tviupn+J+rT6Za2cdwYPIhWHzd5LvjgdenFfnnEmR/2rUhVo25lo79j7TJMwp4SMqVe/LurH1xqHxa0+2SQyzquPevNPEv7Q9haeakb+a3P3TXzfd6vPeM5luZJWJ53HrVMqp54rycHwVRjZ1pfceviOI4RTVCH3ne+J/jZfamX+z7mXs0nT8q4G+8Q3l+xeeVnyaa0K0wwKa+9wOT4PBr3IK/dnyeMzbF4vedo9lohiX7e9TLelutM8hab5Fe5aJ4l5Pdlj7cPZagu74LbSfSk8iqt/bYtJOe1XZEJs8J+Ik3m6hnd3NcbXVeO1I1IiuVrz5bl7vUKKKKgfKFA4YUUfxCkzWnuSuQ1Qt0qZ1qJloQ6jewi9Kd/EtNXpSr95aTuFH4ke4/CjBtLxyA22Ff1NdbJD86An5TXK/CJB9huSSF4QA11M18r3P2U/Njoy+vvX55jruvKx/XPDjSy6nfsMhRF8zZV3TFYnj1qpGgQSYO5av6U4QB681n1dJJbGwwaNO+6oVJc4x8xqff5mPY9e3NSR/K3H3sHNCOpGNqUXkk/wB01R0lPNaVADuKsBt9xWhqzDpVbwxzqCDnlwDRpcU/hPOXykzD3NdHK5yDnqBWHqcJg1K5j/uyMv5Gtn76RH1QV6FbVRZ8xg9Kk0aFnmROnzV6P8JwZtciDHbw3ljeQ5PtivMra5ML+lelfDWaNNTS4LHy4k37VxjOfSuVaSPcv+7Z6heOIYX8zDRvWVFEqK6FNuB8pU1f1PUY72xjKIVZtu3aapxQ7EDEBXcfxc11S3PNgtNSwiKESQOeT0wQaeJA7bwPK34ylQHykRIw7owJzu6VPCYC4Akfdn8setIphfWYvLSQJGd7MCV6H6AV57rNttuX2Ie3DDp9K9IlnaF/MQhWj67ea43xDZuxe5iB5J8xMVM0mrmtBtSOXbmXZk7fRhis2Z9s3/s1at5DIIiSaxLly34VxNs9aIomIrodB1d7OVHQhcEVx5mwBV/T9RaNgMnbn7tKLadxSSkrM+gdI1LzbUyp864X7o53HsK63m8tJYZCIJjH+72nJLV4r4Q8RKjeW7squDj2r1PQbyOZUKDyHAP3SSJfqK9ilUTR83iqLjK6MXU4nsLnzEU+anJHTmtqHVoNcsRBOd05GdzHl+Kf4k09LiGC5Rwm5S7eox6etUNJ0qG9TzLdNzR4MiscZFNtqVkYXjKF2VLvQ4lbE8Q3sAdjHHy+tZyWdpbyPGsYRcHnFdZr7pFEQCiuDhSvU155rOruj4ztdeDWdS0XqdNByqLc1dR1xbaLy4p9rMoB9gOwrl9Q1jz3Plye2Kw7rVTuY/e5P4VSF+vOfl9Atckqrloj1KeHSVzcMpdeAWL/AMS1o22m7IQcbsjhfSsWyuA+wn5l71tR6w250jfylwBs+lJW6hO62H/Z3ld32bo1Azt5xS3Nu6Fzs3MAEWp7Zy7ARj7w2N6g+1W5rZYYk5G1AUyx6t1NarUyu0VtOjdE+YqPLPDcfWt6MFkePC7Scnb6H0rHijEcSZ+6TgjNa1g5LCMHavTNXFIxqO+poSt5NowQ/JgBTRoxLxyDzCr5X5X6Z/Gq4KYwRuTOML3FSaROFlAB3SiQCP1HPf24rRbnI17rZg+MbiOD92qiLy8AopyOOhHsa5iO89K6T4gIYg54wf4f7hzXEwPuFfYZXBSpO/c/BON58mNh6fqbAvKX7Yaz91OD17nsz809vIvfat1H2n3qluFG4VSppEus2XftPvSfajVPzaNwquRC9q+5b+0mmm5NVtwpjMc0KEbkupJlnz2phmO2odxo3GqcUtiOaRJ51J5tR0m6iy7C5mS+bupjPUdFNJXFdj99Jvx/tU096TdV2QXY/dSs9RU6jlEOVsUu+mUm6nsgJdxo3Go6KYmP37aN9M+7SbqCR+496TJpjE0nmigB+fekbpTN4o3igB1FRk/NwaMmhMLIkpAd1M3/AC03ftoFy2JWIFJvFRMdxpN4zQMnzxuqxYH96CKpb+Kt6cw8wfWpkwPTPDp+QD2ro16VzXh1l8ofSuj3jH3q4ZTinudtOLtoK70zJpjygd6j88baxdemt2dCpyexJSbxuqB7lahNzzWLx1CO8ilQqPZFpiaSqL3hBNRvfe1c081w8Opr9UqS3NDcKTePWs7z2PNRm5Nccs5orYtYGTL91drb2txJu+7G5/IV8M6Oxe9eT729nfd9TX2B4nu2h8Pao+SuLaQ/+Omvj/QVzg/7NfQ5Pjo4uMpJbHiZpQdFRi+pt3z/ALo11F0/2fwYP4W+yGuTvAWTrXS+KZvK8GoMbWMMaV7UmpyivM8qiuVSfkecQ8YrSgA80VQhX5q07ZD5or6OJ89XkjTtuFGK6zw3cBJE/vVy0CAYFb2gvtmT61o9rnz0tZHnk/WqDVel+7We+WPBr8Kirn9XVNjM1X5ojWRbf6wVq6vnZWZa/wCsFerT0p3PCrJusvkbBb9yKqp/rKsuuI6pr/rDWUT3ZOzRs2y7wK7L4Y+Dn8T+IQD/AKqPrXG6Wdwr6L/Z00tFhnuMDcd1czdpWOuu/wBxzdzp/GWq2/gjw9x+6WNMAV83614iuvEd4biVzt/hTsBXpf7R+ru9/BaAlU3k/lXkFvWU3d3Jy2kmm3uXreZqteaaoJluErQttNlkTk/Ke1c7lGO5eMyWpi7yoL3iCZ1dayZ7ZWlzW7NpEo6VnXNnIgIKGumnVjK1mfA4vLcVhZNVINGt4TvhpeowTg7drBq9t8Vbdc8OSOnzKY96183i4e3bFe1/CnxCNb0Z7OU5lt/k+buprDEUdfaH0eSZpOFsNUenQpeAPEcummWzydsjZX616r4P1hjqqvJ91xivHvElkvh7W8plV3CRa9Y8Ii31m0guYDt6fga4IydTQ+rzPBKKjXi9GSfEpplRJIpJApbqteKeIUlnuQOWfNe8+Ko7lbGVAm/kdqz/AAt8N5NeIuJYASMVz1KlPD3lN2Pj69P2jSjqeWeHPD19Jd28gtGeMEZOK+sfhpFFb6bElzGmzHHFavhz4YWlnYxEx7cdRiresWtro1o4iQK3YV+dZnmkcZL2VLoe5gsN7KOpr3L21qnmxYVa43V/ira6ZN5Zccmqmta8bfR5Xc/MFNfLl/4gl1fxTJku6b8ba9rDZdGeHiqhyV8V9Wnortn1VD4isdZfzABuI+9WmhRdgGNpryDwpDcxCBE39K9M015JmRCC2Kzqxw9CN4dC4utV1fU66ygjdRSalptuYX+Sn2xWztgZDtwKybjxPaTyGISDcDXzbqTxFRuDPXjTUInKX+gRSXQfA4NR6tB9ntdieldBN+9lyo3LXNeLr8WcI317WCrS5uWRlUpcyujiJrFppu7ZNd54XgEEKYFc1ok0WpnI9a7C2H2YACvbntocqpam9EQMVbW6KAYFYH2w7vkq/bSeanJNcTTY5U7LUvlzOhqNEEfB+9UtrjoaxfFepCxtzg7cA1rCDdkYNrYr+INQjRDghVFcTLNDeEkndg1zGveI7m6mfY52A1jpqs/mk52+tfRUF7NHn1J87sjuvsyLkB/lqJ4UiheQmuRTxDMJQADWZ4w8cPpemyZO1gK74VJSlZHNJRSuzL8W6pEdRMfmBcVm2d/HHICJBXh2t/EO7vtSnlH3SeOapp48vEbqa+rpRnGCR4EqtNyufYPh7xbDbogMq1s3HjGBk/14r4yh+JF6nQlal/4WffDq7/7uabhN9DVYmCVj6yu/EkU2f3orIudaidv9YK+Z0+KN36tQ/wATLt/7351UVUXQl1qctWz36+v4n6SCseeSNm++K8W/4WNcN1NJ/wALBn3dTWqlNGTdOR664Ri3NN8qvLIPHkxfkmtuDxa8o3VMsTKC1RpTwirfCd9AvODWtZuqd68z/wCEpcc0v/CZOnrWTxd+h1LL5I9lW6jSHqOlcxrLJM5IrgT47kCn5zVKfxq7vyacMS7mUsH0ZzHxFTFxx61xi9a6LxVqwv5Op3Vzld8XzK58/Xp8k2kPqUfdqMDdUg7VWhmFQv8AeqY5qOX71Filudr4Kj3BK9MtlxGK8+8Ewjy0NehwrtSviszknUP6a4Qp8uFi/JFpetec/ElcgfWvR16V598SIf3IIPeubLtK8T0uLU3llQ88Toatab+8v4gPWqkX+rq7ojY1KP619xUdoNn8x4Nc2JhHzR6bYJ5cKVuQMNlZflkWqVb0+XcuDXwtVc12f1Llv7qEI90XqpamxS2f6VdqtqwzZyf7prmo/Gj18dZ0JW7HjWtNnUZfrVCrWqtnUJf96qtfodFL2aP5EzJt4qo/NjHqKpT92oq3PJu2SJ92lpIqftoC7PS/hKga6T619G2cn7oD2r5n+GWpR2Fym/1Ne4W3jK2VB84rN1VB2Z6VKnKUU0dh5gFPyK5ZPF1o5/1gqdfFdpt/1gpfWYdzodGR0DvUHmVjHxVZ45kqufE9n08wULERIdGTOg88tTxOBXNL4nsunmCnL4ks93+spuvEXsZHQNcE0edWAfEtkozvqM+J7Ic+ZUutFl+ymdA09RmXcw57isP/AISax/56VYh1u1lI/ejbR7WInTkfJniSVpfEGqOfvPdSH/x41m1d1ps6ven/AKbyfqxqlWqPHekgLHFMpzdKbTEwp9Mpy9KBp2Zctz8tS1FB92paTNUI3Sq9ypwDVmoJxmM1IMrVdi+7VKrUJOygSHSGqFyczEirz4qjc4WQiqSJkA7U4HNMRsrT16UzM7f4dLlLn2wa7+0kZ5ox6MK4X4dEeTdD+LK13Fh/x9R/Wvj8x/iM/pHg9NYKnbqdNv8Ak/GkofoKj3Gvlz9iT0RNkUtRg5p26oLuOoopu6gLiqtfPfj6QSeJr9u/mmvoMGvnPxe5m1+8f1kavqskX7xvyPxXxJnbCU4/3n+Ri0UUV9ifzmFKBihetLQBMlOpkX3afQAUUU4ITQOxHTQp/iqwsfrS7DQFiFY8VKsZqXyd3apUj2UmzSMbFe4bENUauXTbsCqdCJkFKWwD9KSgj5H+lMg/QTwjpSnwloZ/iNhAT+KCtQ6SGqp4SuVXwpon/XjB/wCgCtf7R/tV5csNCTue7FtIp/2b7VVudN+Q1s/aVFRXE4YGo+p0+wnNnnmsWTo5rHazauw1VlZyeKySAWrdYOFtDzpSd9TB+ztTXt33dK3TGmOlMaFKHhkSpMwnt2A71VZZBXRtChqtJaoVrN4doq7MMhxVd5XFbTWq+tVpbNc1HsprZmi3Ml7l1amfbnHrV+Ww6mq8tkeeKhwrLZmmhAuoMp609NSYseTSGyNJ9hYUufER2ZDsSf2md1T/ANpVT+wlqR7N6SxOIjuNRTWxfGpBu9SJfr3rK+yuKX7NIFq1jay3RLijWF6u6odQvEWzl+lZwjkqnqzSCzf6GtY4+pezRPs0eN+OJhJqRrmtta/iSQvqDhqyG6V6UZcyuckmr6DaKKRulUJu4tCfe5opEGTSZtTJ3qNulSy1E3ShDqMgeljyWH1pHoh/1goew6Gske9fCzI0GcgdWx6dBWu9qwmMpbZg1h/Dt/J8NpJ/01bK/gK2Lm8W5m47D7tfnuKv7eTP62yGyy+kn2Ro2uFhk684rT0xQyAH7vfbWValhETjvWlYblj3j72a8x7n11Npo34FSID+JHyDUbSGJ8D7gIxT1l/dAODu+lJcorRh0IZWH8PrUnSjH1U7wcVV8P8Ay3gIJX5hT745yB94U3RAEmJPzc8rSsUcj4wtvsXibUIiQ+JWwy+9XI/+Pa2PqgpfiLCIvFt5jO1wjjd7qpqOL/kH2h9q9Kr8CPlMKuXEVETSAoAeVrtfCF/LpssU0cYnQBRIMdjWE+lyXmkmeIbsCuo+HcyW1pIbiHfFvUSt6CuTqj3VomeraokKSxfZv9VKFkUf3MjIBqsiurh3BXrtNTq8d7KXQo8W0eXuPbFNhkfYY3+ZB9329q6jhStoIqBvMeT52B+lIhePICLu7VOrgs553PUN3DKwOBuXaT8pxQK7L/kubfcSqsP4c54rHvIFJI+913CtKxnmhtjGQGzglupGDUc0HmOST8rZwn/16bWgotpnn+pad9ncgTmWLsG7Vyl+jRE9GXJxXoOuWaIDJFnbnjdXHXlqHNcdRWZ69KTasc479abb3BU1YvIRGTgfLWezYrFK4pNxOu0PUEhdD/ETXsXhe8EsKDeW28qnt3FfPVheGKQc16P4P8R/ZthMm7nArpoz5XZmNan7SF0e6albJdQggbFVQAzZzzWVoLjTtVQpIdrjB9Pyq1oOs/abYiMI8uA+1zk4PoD6Vz2pTXWk3jo6FMYxur0n/MfPxg9abLHjCYwXTsHfZkEhuleU69ebbgkn5ucba9W8RTJr2jx3iBF2jYw9SK8X8QK+8/KflJztrjrN7nq4GKa16GRNdlnpLffNIBgt61AsL9X+7VuK8FtEcAbsVwnsbGuJBZW6oDuPNWre785x9OeK5x7wzOHJ+Y/3a0rDEh5+RAMlsnmtE7mfKjufD0w3ea+VbGIjWm0KSy4zuWJs59zXGW2pfZ9iRj5v7tdJBflgEQfJ1YqepNdCfQ8+pTkpXNOZYoiBv2smDs7jNLZTHcTgbT1qpK6AucozuKksnkSUnnkAHnj2JrRNXMJRbRro4RQSSy4x8vvVjSzLJexR4/cEZ2c9fqKocOsce/5vp0yKt6Z5sH2YJINquhLegzzW0Xc52m1YwviBl7N5ThmJ9elcJb13XjyIx6bOOfKjYIu72PpXA27+pr7LKWlSd+5/P3HkX9bg/L9S7n3p26od4ang5r37pn5e20P3UbqZuFJ5oai5OpJuo3VG0gXik84f3qLoW4+jPvTPOH96mfaE/vUXQ+Vk2fejzDUP2hP71H2hPUUuZdyrMl3UbqrNOoP36b9rTd1qeZdybMtF6b5lV/taU37Um6jniuocrLW8UuRVT7WlJ9uXuRSdaC6hyst7xRvqp9sSmfbFqfrNNbspQky8r7qdkL1rOF/tprX/AKg1LxdJLWQ/Zyuam6gnFZX9omj+0WPSsvr9FaXH7ORqbx6U3zFrK+3mo/tjVlLMqS6h7ORrvKPWo/MX1rM+1GmNNWTzOmth+xkzVLj1pvnL/erK800quWWsZZtHpEaoPqzSa5HrTDdis/a9NwRWEs0f2YjVBdTR+2BVpv2yqGGo2msXmdZ7Ir2UUXWvGqNrx99Vwhp2w1i8xxDHyRRM10emTUlneFZByetVilS2kOZB9awnjMTLqaRjBO56d4Wvy0QHNdQZmrkvCtsdg+ldlHa8LXi1amJctz3aTpKC0IN5akq59npwhFcn7+W7Oj2sFsU9pNMIOav+SKPIBqlQm9GyXiImWYznpQYSV5FaJhXNJgVawxk8QjPFuaaLY7q0WUUmBR9VRk8SzjfiL/ovgTxBP/ElnJj8RXyhoA2oP90V9W/GGTyvhl4jI/59SK+V9DT9zmvvuH6Xs6Erdz5bNazqTii3ffdra8dTbPD9tH67B+lY06lpEHvWj8RTiGyj3dWH6LX1UI3qRPJTapts5C3XL1qWyneKoWwJrUs05r6WKR8viJF+L5TWrpbbLhKzYlwKu2zlJkI9as8V6s4N34qmc9qtfeWqcnWvwtH9Xyehm6njZWZZf6yr2qsaqWK/NXq09KZ5Ld66RpSt+5qrVibiMVXrKJ6tRu5qaS2RX0r8AL9YbOOMuFyXFfM+kffIr2D4Pa0bO7niz80bCZRXFNNTudslzYa5Z/aBs3bUkn2/KJWB/GvL7W3kfolfSHxO8PJ4h013T5vtEYkj+orwrS18ic2842SqSCG9q5qsnFHfksI1pKEnYs6bpQVckVsRWyqtSRRjjFd94R8F2Gt2+ZizEj+E14Feu1qz9fp0qGEpc1jgDCMVGbNJVIIFe3/8Ke0qTkSSp+Ncprvw5TTrr9xcHbno1c0MUm9Dgr4nAVo2qxv6o8pvPCcd42IozvP92tfwX4V1Pwxrcdz8625yJPcV7j4N8B29okbyDc5zlqi8Z2yWVs8Ece593BQV6sK9SMfeejPzHMcDgala+FjaR5L8TpUu7FHT5XU8VW+Evjk6VI9pO5WJmz9DVDxS800zxyufKzXJrbm2m3RPtYEYNd9NRlHmR4uKniKMPZzd0fZthewa5pMcp+6er12HgXW9Jsw8TyJvTivJPhIZtS0dI/8AZxiu6sPhbeTXZuIXdN1fEZ/OjOHLKdjnwfM5XSPV5/FtlHbSbJV+7XkOt+LjqWqmCN/lJNWfEHg7UrC1kKhuAc15Lpc13Y69cfaAVWMYFfKZVgqNSfMnc9mpOVKN0dr8RNRFl4cfB+ZxiuL+EPgKLWGNxJHveR85rM+LXjNBYQQB+oNd3+zr4qtpdGBLj5K+yzBVaGEcoeh5GG9lWxHvas9n0TwNBawjKCt9NGgt+QBx1rLtvHtiLkWxZdxrdluUmjDp90jNflFWpiU71HufUOmlrY5PxrdiHTpEjO3g14BavqCeIZJXuC0GeEr2/wCIWYdMklD/AMJwtfMGjfFK2Hiy40+UKjFyiMxr7PI8JOvSbgjzsViIUOVVD3b/AITyy020HnyBXA/iNcZ4n8ZweKP3FthmPG5a4Tx5bSa7LELaUq/Odhrovht4Cls0V5SWzivo6eXxoe9J6m1OvTnG6Ot8FaW9mmX6ZrrZ5/T71LBZrBGIx90Co7iDy+TVSi2zFyTlcfayBiAa17dSAMVgQ/fGK6CzmBVR/FWTSvYxqSuro0cELmvO/iLfu1rIkbdRivQ5W2WpBPzYrx7xdNJdX5iz8oruoU9bs8qbbVkcHJesq7G+8KqRedPKSEOyuk/4ReS6m3gBlxxVhNHNpGBIhRs16F9TmUSHRdMV23SfcxXknx+vktrNwhG6vdIbMLZOcV8vfGaOe51iSP5mQMa78Gk60Tjxl6dJ6HkC980tXprMx1TdcGvtYtM+VZFRn3oorRWRNwooop7juOBzUij5s1EvWpUcCs2jSO5chArobZyqKK522+9W/F92uGufQ5ctWW/NNRyy0zcaY7VwpK57MnoMmkO01TmmO6pmaqr12U4qx5ddszb1STVOr111aqNejT2R8riFaTJY+lPqNGAqStbHImhshwtQs5MoqWX7tRoN0ifWmb0tZI9O8DIFtgfpXdJ92uS8GQhLFK6xCNtfn+OfNVZ/UvDcPZYOn6FpelcB8Sf+PcCu+iztrz34kZaIU8v/AI8Tbix2yyfoeexf6ur2hANqUf1qjF92tHQcHUovrX2tX4GfzJl/+90/VHrMQ3WafSqqOYJqtwc2wA9Kinh+TJr4h7uLP6fgmqcJR6I0beQOoNQaw+LOT6GoNNuD0p+vMBp0h9qzpxtVSOyvU5sJOXkeMak++/lb/aNV91SXhzcyf7xqGvv6StFH8l41uWIm33YVG2Kkpj9a2OJJIdFTwc1Cp2mpVO4UBHVmnpt0YGyDWwNeuO0prnIzhasCSuOpG7PYw9TlXKbi69cj/lqaf/wkd0vSdqwPNp287c1hyROzn5jZm8S3ij/XGqT+J73r5prOmOVFVn61pGEUjKbZsr4lvevmmnDxPej/AJamsKl3Gq5UYc0rm23ie+P/AC1NNPiS+b/lqax0JzTzmjlRXMzWHia/HSU1Zi8cX0XHmNXPlTtqJulNQi3sROUkhLkmWR5D94kk1DUj/dqOupKyPHktWxlFK3WkqjMKkXrUdSL1oGi5F92n0yEgin0mbIKjkU7DUrU0jNSDKFWbc7hVbbipYG2tVdBIlk6Vn3P+uatKWs25/wBaaEKVrCR1KvWoovvVJQyI7ncfDr/l89tteh6WuZQ3+3XnPw6co17/AHcA16bpY2RQH1Ymvjczuqkj+kOC1z4Sn8/zNWXKoKbkVLIvAqHbXzR+vO46nq3FMopNFJkobK0VGrYoJxRYu4SHYHPopr5u1yQzajPJ6sTX0Lqc4gsLmQn7sTH9K+cbxzJcSH1JNfXZJHSUvQ/AvEqsv3VL1f5EFFGDRX1Z+Dir0paEFSqo70AOiqYQ0yNcOKtKuaTNUiPyhUmzaKkEeVqRUAqS+UhWMnrTxGFqWigbVhlI3Slpr/doEUJ2/e1VqW4Y781FVmLaYU5fm3ClBAp4X5qBLc+ltE+L4s9E0+337fKt448fQYrQHxpHrXz9bTnykGegq9HJu2/NXG6Tvds9yFS62Pdv+F2L6mmf8LoVx9+vEvlelCqBU+za2ZfOux67cfFWOY/fqv8A8LLT1ryR8561GWYVSjJdTN8t9j2BfiZH60q/EuNj/rK8d3FqTc60csu5Hu9j2J/iRGAcP+tR/wDCx4m53j868hZ2ZKiLvTcZdGWnHseyL8RYW6mlbx/bn+MV4w0zrSG4aocZPdlXi+h7O/j22bo4qI+ObbrvFeOee/8AeNN+0vn75qHGQ0ontH/CbWxPWnp4ztj828V4wty5X75o+2SL/Galxkh8sGeznxrbBuoqeHxbayjnFeHfa5GOd5q3aXsoH3zUNSsaU6UG7Hto8SWu7qKcfEFn3IryBL+T1NKdQk/vtXM73sdqwtNrU9e/t+zPGRWdr2t2jWEmzG7Bry86hN2c1DeajK8JG804p3VyJYamkc/r0qy6i5SstutT3BzISagbrXuR2R8tUSTuJQe9FI3SqMhadB9+o6fF1pM6KVk9SebrULdKllqJulCCq03oQyfw0tthpEHvRP8AepLdv3iY9aHsOh8S9T3LwOpk8KAAfN5rAfkK3NPs/sknWOWXPKZzWV8P5Ba+EpLjHPmsi+nQU+2t7q5vhNC3Rt3zV8BiE3Wnc/q/J5KGBpO13ZHSQKVjfJDZatCxUGEL/FurPtQotsgfeOT9a0dMXnd6HivIejPtaWxqo42YI20mwkOB8qg5pSmWyO4qRJ/vl+4pHUjD1D+KotEUNP8AP90nFO1Fqj0T945xnhhRewdUZnxWtvs/iWB/4ZrOGQcY/h2/0rNgydJgPpmtz4q2jJJpVweVeAx5/wB09P1rFsF3aOP7wdq9GTvTTPl6S5cVNdzsfC948+hzQeYBEkilkyM8+g710XgB4pGu0MUcqyFz5bvgH0rzrw7d/ZrjnlM8q1dn4I1WC11IySR70kGMLxjmuZ2TPbT5oHoyXkSXIEaCJcnKdce1XWYSxYQ7cMX/AN/NZdlEbkyyD5cHMa1Zt5H3fIPmH6+tbpnK46m7HFb7QC7Mskf8X34ye5qxbfvElw4D4CFvUetZtq7KgkQ7WCH5cgb+2BQrmGdwVGwqAdp6e5qk7HO43ZBqUq20+YvMVepplzebkDjLN0x2qSaOW+Z1OcYA69Pas/ewV40BViSMf3Kltm8YprUy9TvHMJGS3PK1x1/csoNd5d2fycd+hUdTXHazpUgkdwDx/Diueom9Wd9JpHKXTmXJrPc4FatzbHn+9WVcKRWMdGyqqe5Gj7XzW1pN+8LcP8tYdTW9xscU3HqjGnKzsz2vwd4iIkiPmbMMK9I1WFvEmniaAL9oAYkY5IFfOehaqYZUAFe5+ANRhmkie5uCykMNq+44NdlGpzLlZx4ylb95EgsJxon2i01OXyoGG8BcZz2wK5rxDokNsPtKYl8wlxxUvj/SJbDUpJpHkfLEgt71P4V1W11azGn3kgTJ2AucAU3q+RhTTUVOPXc8x1Dez7/L2rk5FZjuS1eh+NPCslqdkY3bf4l6GuVXQZUJJQqvYVyODTsepCpGauZtnbtKw4+WtprsCDYMbR0FUbhBa/f4YdqSJ2VvMPzNUp2NNC/DcMJgAPm9a6KwlDrzPt4OR79ifrXLRlhyT1rYs5/LTIqk2YVFdHQBl3oPL3MMnavuK0LKSSXZGMMx/rxisSCcyEcgZGNzdMVowBEGYyX7D27810J3OOUbLQ2Gmz5cfoMFu+K0bArcQvl0VgQN3XisTziGXozY+8tXtP2wyGMnqeGX6961T1OWS7GV8SJJItIu3ONsbIPrXlo1Nh1Nek/FqRbDwtcvIB1TduOf4q8Uj1+1PcV7GFr1KcWoM/DuNaDniIS8jqV1QqOtSnUm21yy+IbX++Kd/wAJFa9N4rt+t1+5+aPDnS/b2601tSdl71gf8JFaquN6Uv8AwkVl/fWn9ZxD6k+wN1b9zTTesOn3qxV8R2bH/WCnjX7Qt/rFo+sV+rIdDsa7XkmwUou5OvNU4dSt5hxIKfJewoOtT7au/tB7Bk32uTuKRpnrNl8Q2cLYeQUq+JLJv+Wgo5qz6h7Fl8yu1L5slUV8Q2Tt98VImsWj9JBSvU2chOiy15slIruKgbVrUfx06LUreXo1S+fqxeykuhIWc07e+2g3US0x7+Gkr2s2HspPoS80BS1NW9ixu4WmDVbfH3xVKlfW5LpSQ9EbJp3kk96jTU7bcP3gqwt3E65B3UOiu4lTkxvl0uw0hukoEylc1KpRD2Uw8tqVk3dBQ19Gh6ilF1G3R6tUIE8lQcyCjYBSecm3O4UeajnhxTVKnEhwqXHeWPSlCbaE2kffFAT/AKaCmoUw9jVFoppwD96kUB+9Wo00HsapI3Wm5FIybBzSLs29adqZDo1UOyKN1Nwp6GpNi+tNcgnRqCVYtZVDioFRWXrViAR7xyKfujVCoei+FbgCJK7QTbgK8+8M3MUYHziuzj1KHu4rgqU05Ho0qc3HUveYaXeWquup2/qKd/asG7qKhUEdCpSJ/mb1o+b0aohqtvjqKcNVg+9kVqqKXU09jIdsc9jTvIdxTTrECDginDWYcDBC1X1ePVh7Bh9mf0py2dNOuR46ioj4iiX+MVSo04k+xZx3xtsmHwq8SOO1vn9a+VtAH+ikn1r6c+N/iRH+F2vx5H7yEJ+bV8vaPJ5VsOeK+vyiMVRly9z5fNY8tWKXY1IlWS8H1FM8fymW/tE9FY0lrOPtn1cYqr4zkL62B6Rj9a92ir1keRU0pMz7QHaDWraffFZtmpISta0XJFfQI+TxLRfjA21PGdrr9aai4WhRhhTPLZ5+7gLVVmqd/u1XavwxJI/qxmXqvSodPAJqXVOhplhXpx/hnnQjeuWbnoBVYZFWbnrVcA7TWcdj066tIv6Tnza6LRddfQNaguQfkBwy+xrn9H+Z6u36AxZrkm7zsd6ssK2z6S0HxPHqVklpI4ZesJ+vauN8f+D2aR9Tsk/ejmVF71xngDXvnFlO+G/5Zu1ezWd95sAjn+ZvX1qKlNSR4WGzB0Kl4nlOlaoJU2E/MK6jR/El5pTf6LOYs1W8XeBHeY6hpA2S9TD0D1hadfnd5VwhinHVWGDXhYnCte8j9dyPP8PjP3Fb4vM9F/4WNrUSbhcjp/EKwNQ+Iurz3IMm11z93FZvmmq7xhzk15sYQi9UfZVsBh8QvhR7N4N+I0NxaiNyFfbRq3iy0keRARvcffrxZ52s+UJWtCx1ZJbVxJ8vX5q76cJTskfC5ll9DAJ1bmf8QtYgub/yLchnfrtrrfAfw1TX7CCQxebuIryPXrlRqJljO7nNfRHwD1kTW0CYbYcZNduJTw1ByPgMTUddq2x9DfCr4dQ6VYRoY9qoK9Wjs4rSPYgC1Q8JOjabHjuOtZXj/wASf2Dal/u4Ffzzja9bG4twv1O+lTVkkN8XyRLbPyK8C8T2ds81xIiBcAktU8vxYGuXklukm7nAqn4hvIl06Q79rYOa+oyvCVcJUjzDxCi6TVz5o+Kay3Oo4jJZcHFQ/Cvxhc+DL0RXAK27nnsBmmeLPEcM2syDjbG2KIZLa7jBkTbmv2OUIVMOqc1oz84p1J0q7qX1R9AWmswai8V4koZhyCprp7n4tjS7QRvPuYD7tfPmiSTWMB8qf90egq5NM87ZkO5q+JrZZTU7TV0fvXDeC+vYdVauzPRfEvxal1vT5IBv6GvmTW7S4bxHJMAfmfKmvU1WqL6MlxeRuI/mzxXsZd7PA3UEduf8O0a1DmpfEjr/AIX+Hb64jgkuJT0/ir3mwjjtrZNg6V5PoF7caHpsZaPcvY+ldDB4wPkSb3C4qqtaNSWh8Rh8prRikj0FblHU/OKzNTvBs4NeY3PxE3XpQOdtbuiahea+VMQPlA8u1czTbskdtTLZ0o80ztNGDydR8xNdJFaCxjeV/vAVS0qe00+3+d/n9WrlvH3xFtrPTJo7edd+Dk10ww9tZHydaTi3E474l/HG18L3y2QffOx/Kud0fx9F4hkE5x89eI6rBP4n8Q3Fy7l13cV3ngXwZfXlzHsDRW6H5nr0KtOEYq253ZbllTFxdWcrRR794cgFxF5n8OKsahBGZwpNZ39rR+G9L/eHYka1m6P4ot9eufML7cnArinLlVmfQU8qbTko3SNbUrDZZny32NXiPi/wqt7cSi4g+cktX0BLZiaIbCGXrXNeJPDZu7QnYWb+F6yp1483uPVHbQwmGk/Z4iKZ8sax8NmTLwArXC6r4cltJSHQrivpG/iks53t50+cZFYOqeGbXUUI8v5q9vDZpKGlTU8jNuEIVY+1wqt5Hzs+lSc1WktWjr0nxP4bbR2LohaI1x88KTfMor6ehiI1o3ifkOMwdXBVfZ1VZnPkYpKuXVsIzVVlxXdGRwWG1KiHimL0qVFPFNtWNI7lu0GDW5CfkrFteTWzF8q15td62PpMAtGyXdTT3oormPWktCu3FVpBV51zVaZK2i7HDVjcy70Vn1rXsZ2ZrJevTou6PlcZHlnYVOlTA5qFOlOrc82ISd6LUbrmPjvSN0qxpKb71FqJu0WzuwseerGPdo9Z8MDyrRfpXSp1rn9FTyrdK3YXDrXwNfWbbP6nyd8mHhBFqH7lcB8Rv9Wtd9F8orhfiSm2zz708B/HiTxSubLJ37HmytV/RHCX6ms9P9WKs2BxeJ9a+5qK8Gj+YsFLkxMH5nsGluXgQ+1WJh8tVtC+azT6CrVxXwk9KjR/U2D97Cxk+xHbRhJOKg8TS+Vpsn0NWoPvVjeMLnFhIPY1dGLnWicmY1FRwNRrseUzvukdveo88Ur8E1EzelfexXuo/levLmqNvux+7cDUbNRTW61Rzti7qlUYFQVIDtoCG5ah6VOOlV4XFT7qwmerRFyKN9NorBK50ptCO9RMQafL0aoqtKxMm2FFFFBIU5D81CrT6BoKiepaik71a3JnsQNTG605mplbo8iTCiiimZBT15plOHDUDReQfJT6ZGCKfSZstgoooqRlKb/WGiL71PuPlemphn4quhPUsnvWVN/rDWn93rWbJ/rDQiXsNT74qaoE4cVOO1MlaM7LwAfnuR67a9TsEIS3+rZrynwB8s10PpXrOm/PHBjsDXxebaVGf0nwMubCx+f5mhJ/DTaWQ0L1r5pH67/dYlFK3WkphJJBSZFLUbdKBOSUTB8a3xtfDd6+eWAjH414UYstXrHxXvdllZ2wP32MhH0ry3yz6V97lNPkoXfU/l/j3FfWMy9ktoJL79Su8dROPmWrZAqu45zXtn5e1YEqRVzTEG3mp4yKBpEyQirKgVBE4qynK1BqkKBtpwGaSigtaBRRRQJ36jKYPut9KfUb/KCaBGZMcmo6kl+9UdWc4VYj61Xqwv36Co7m3EwUL9KtRHAqmn3atQdawd+p6tJ6aloOxqRXNVt22pYXJFFh3RIvWnVHuo3Ui3YkppGKAxNDdaAshjAVEVG6pXqFmoCyGOBUR71K/wB01Ee9JlJWG0yn01qkB8Z4NI4pq9aeSMUmkxojq1b9arLU8PSoaOik7MvjpS02P7oqXbkVwtanqxaaIiMVVuVPlPVtulVrv7hrSKd0Z1HoznrjG81XqxP96q9evHY+Pn5hSN0paRulUYCUqfepKVelJm8diSmU+kbpQiJ9CGQZai3O6dPrTZGw1Lb/AOtX60pbGlH40e9eEoz/AMIPZj+FppD/ACFbFtGYLJwAVaTofYVV8EWbXXgzTFHcyH9a1bwxxTeXEwZY12b171+d4mTdaS8z+vsmppYGk/7qHWO4WeWO6r+myEAH+E1XsEVrJ1981NYAZxXnvc+mpto6C3dTDukwuKrXDiPp8uRRbZdXAfao/h9aUr5kR2djUnYYt84bNN0Q4uRgfNml1HCkYpNHUtNx60mStXc1fi9YKfC2h3ir+8EskbHtyAQBXD6P82lSf7Mhr0j4hgaj8P5dqfNbSxyfTqD/ADrzfw+SdLnGOkg/UV6P/Lo+cty4v1Q7TZPLuXyflxXX+ErmGHUIvM+ZCv8ACa42Mfvjn7tW4LowXMbDsRXPJJ2Z6dOVnZnutkTHZn3GRTWd1lkGTuPTb0FQeH7pL/R4pOj7RlW602di+/YCzL3q72RKXvHRWEgHlbwGQHnuKlWMfPscM0fygetY2iXxbl2G5OvetzcRHnGxeMfj6VondHPPSRTfK9xu/wBn0qDyyZH/AIc9Fbnmrd0FMcbx/c4Q7jnJ6ZqpHG3mOpO5h1GeD70MqLe5LABv6YYN9/qKq6xpwdj8pbg9qvxts2eWCzAc89c1pi9Nz5/m/M24csOlVGKkrMTlKEro8e1vThGScba5O+jxXtXiDRItTgkkWMebzll44FeWaxpTW08iVx1IcrPRhNVY2OX5oC81PdwtG1VwcUk0cz92RpWV20bDFeg+DfEL2rxHPQgV5hE5DVs6bdtb8kmj4Wmjoi1UjyyPobV1TxPogljIaeNDjd3AH9K8quHm0+9Az5fHNdN4M8ZvZvDsTzc8MvqK1fGPh+C9sBqNkgVZy2UUcIR2FdMv3ivHc4oP2E3CWzKGm+N4rqGK2vLZbhlx7H6Ve8Yaba2s++zG5HVXCKCojzzjmuMsNHexkEs4LMWAC5r067S61/Soo5Y/9P242N8uFHPPv6U4axaaCpywmpR2PGruwkMxdx82agkhbb9MYrsdS0oWjHzA6shIbsc1z91ticP/ABVzSikd8KnNsU0GwpvBqzFIc/3U/wBrmqjOfvj5XJNLCX5OdvSs02jVpM6OznRxiNwq45/A1qQO0qokKHeGA2r1NYem28srH5AkSJlpW4roRcqlskdv6kNKw5Jrpg9Ls4qm+he2pa4G8O2Gyi84x6GreNzAFdi9di8bCazIMhECE7eR0x1rYDCIYA+XAFao45Kxx37QHyfD3WWQ/KCm36b6+NxrU+4/Oa+xfjw5m+GusIJP9Vsz75Za+KDwzV9Jl0VKLufinGkpLER9DU/tu42/6xqX+3bj+8351lb6K9nkXY/MXJmj/blzu++aG126z/rDWdRRyLsLmNIa7cf89DUi69cj/loayMfNTlqXBApHV2Pi2eFcO5qzP4znkB/eGuQDhaPNqPZrsXzqxo3euXcz5Mp21Gms3O7/AFj1RZgRTehq1BdiOY1xrtyDnzDVqHxLcp/y0Nc9T0ak4K+xpGdmdL/wk9wo++a6fwb4hElx+9evN8inxXMsLZjcrWM6PMrGqnbc+iTqtm6cSLWdc31p1EgrwtNYvdx/fvUi6zebMNOa5vqtuparLax6Zr3iqOxhcRyDdXCv4rumckP8uaxpJ5J2y7lmqGuinSUFYhz5tjfbxbdg5Brr/C/jFplHmSf8BrzGpba5ktjkGnKlGSsKMmnqe7TatEkPmCULWHeeP47ZSBKGYV5nceILmaHYTWazse9Yxw+t2bOorbHZ33j6d5TtPy0tt4/nj6yVxe4UNWqorYnmTO7l+I8pGM0yLx9c7+tcTVy2WlKlBLVGtNczO/h8eTqOpqZfH0wrhkJqWuR043PVVNW2Ox/4Tqcv1NaFt45fjmuAVqmR+Kl09NDRU49UejHxwSnUVWl8YOSMGuF81vWk8w+tZezfcr2dNLY7h/GUiL1qkfHU6niuU8xvWjg1SiZulDsdWnjy4L9as/8ACczooOa41CFpzurUNMFSh2O5h+JdzAuFJq/D8Vrrj94fzrzkANTulS6dx+zj2PWYPixIEOXNM/4W/Kr/AHzXkcznfimKdppeyKUIo9oi+K8rj75rorD4hCSAOSa8Ct5S3fbWvbXkkMWwSHbWLjJdTeNOD3PT7n4muly4R34NN/4WjN/eevM/PFL5m2s/evudao030PSpfilKo4c1Xh+Jc8z99przppwTTPtWzoa017mcqFNLRHY/ELxk+p+G5LP/AJ6OmfwNcDBc+XEKj1G7acgFyyhqq+aa+8yiLVDXufl2d2WI5V0RtabN5l/bj1lFR+JpQ/iG556YFQaC5Os2f93zRTdUcSaxeH/pqRXvUE/bXPm6z/dFq16VrWa1lWfRa17QHaK9xHyGJerL69KNpoT7tLVHnHnb/cNRN1qaT7xqLZX4af1dIxtU6GjTRin6omWIqTTojtru2pnDQt9YFuRUYjLLV6SMPT1g+WsoysjfF4iNOWommqIWq9JH5wqO3gAfmte0iiUVz1HZ3R49XNpezdKOxStrVkIdCVYdK9I8NeOEuUSzv5Nk/RZG71wl1cRw9CKwb+6bOQStVDmmfPKs73Poy2vGi+Ut5qGq+q6JY6uu9owH9e9eMeFviddaMRBeZuLf9RXpEHjGx1K182zuQrf3GrR0nazPSo4mdKSqRdmhs3he8tc+Q4nT0bg1SljeBsSxtE3+0K3vD3jaJpTFeR9+q1L4t1exu7Y/Z5429UrzK2AT1R+vZDxJinTSqx5o7XOJ1S6WKI1i/wBpF4H2g0TGSabBJ27q1206zist5+VsU8LS9m7M689xH1uMXayODuWLyHNezfAnxlDo2sW0VxJsQnHzdDXk15ame4JjT5a9M+FPh+21e5jglG2UEVvi6SrUnTfU+TjBQjzM/RLwTfW1/pMUkBTaV6VifE/w8dYsHTPVa4Hw1rM/g7TUEkv7qMVT8T/Hm3gsX3uK/Ca+R4mjjPaUlfUuOJgtzg0+HEml35kg7kmugj0EXmlSxybWboa5SH456XeXJTzBuPRq63w74nsdXA8t9zvyV9a/RMFg5pRnVWp5VbExnpFnlet/By0vNW/dW8flDk/WsjxJ8KLm10qZwioo+4Vr2vUriGHUMxkeUxFdXbaVa6jphcxb12nhq+h5mkeFLDRk7s+P9H0qayj8mUFWQ1feuk+Jyx6HrRtxiLzDwtcwkokQEV5eJTTuf0HwliIzwKpLeJPD1A9akuWMDxyJ94U6yhEuMAs1bWm+FL/VZGHlFEP8TcVlTg5bI+qxNWnGNps63wXr2naxpptnws+MFGrD8S+G9RS5P9nQGaJz/CelbWkfDFNHmS9MrtKPwFeg6VrdhKPIuPLSUcbaz+qzpz5m7RPgamJ9hWcqS5onk/hf4Xl5RcajJvbP+rXpmu3vdc0/wxaAO8cKgdFrA+Jfiebw8+NOQbX6u3Y15T/xNfE15vCTXk7Gu+M4JfuzujT+tL2taVo9i/8AED4wX7eYtnvigzw3c15nd+LdZ8Rf6NDFJKzfwqOte2aP8AdT8QhDqGIIe6d69X8LfBzQfCsKnyEZwOXZa9Ki9LuOvmfnucYKFXEf7PLS3Q8a+EvwivLuOO71WLykwD5des6qth4VsDv2xIi8Vp+KfHmkeFbUxxmNpQOFWvA/EXiu78T3rySufKBO1M1y1akIttas+nyXLq7hGNTSKH+KPFU3iC5K8pap91PX3NQ+HnmiuQ8eVrJaMs2a19CuRbON/bpXmN82rP0ZU4U6XJBHVQ+PNQ0G5AkHmwd1r0fwx4003W4QmQ3mDBibqDXjGuypdKZF/wC+awYL2ayuBJE5RwchlNYSopz547nl4jLadandKzPWfid4Y+Rby2j3eX1b2rzFbhs17/4OvovEvhuD7ThpTH827vXl/ijQLew1GV4AFTccx1tNXZz5fiGr0Km8TkdT0aLWLAoQNzrXkOpeD7mzuZE2HaDxXv0dvBHD16muS1aaH7S8ZxuFengsRUpScUfmHHOGp3jVitTxS98NzMv3K5y606e2c70O2veHt4HfoGzWff8Ah2zvYjwFavoqWPadpI/Htjw0D58VKBmux1rwV5TExVhSaJNB1FerGtGaujWNrkdmnNa46VRtLcp1FX1BWuSrJSldH1GCVoDqZT6RgawueoNZahlSpqjkq07GEkiheofLNYbda6C6GYzWA42k/WvRw7vE+VzFJTQi9adSL0pa7TxUkhG6Vo+GUD6omazHrW8L/wDIRFY1dKcmenlfvYumn3PWrNMRpitOBcLVDTuYk+laafdr8/rN3Z/U+Wx92NiaLvXG/EVN2nE12SVzfjuAHSpfpV4SVq8WVxBT9pgKkfJnj0Lg4FW7Di8j+tUlU7zV3T0zcivvZv3GfyvhIv61FeZ65oEmbZPpWjOlY3hmT92Aa33GRXwVdNVLo/qXLmp4SPoVo02nNcv45lAs3+ldYEytcV4+lxb49a6sEuavFHj8QSdPAVPQ8+bmoX++amqGT7xr7hH8uz+JjN1MbpS016ZmFOHaokanjrQXDcuwdqsVBAvSrI6Vzysz1aWwn8NJSkUlQlY6COWo6dKCKioMnLUfRRRQVuPQ9qdnmmKlOVcUDQpO2oj3pW601ulaR3M6j0K7dKbUjdajrZHkS3CiiimQFOH3qbUkX3qBovRfcWlpE+VaWkzZBRRRUjKr8k1GhwRU7IFNR1V9CWT8NWZcf61q0Avy1Qm/1z0yXsRVYHSq9Tr90UELc63wG4+03A9VWvWNJyBGf4cH5a8h8Df8fk/soNeuaI4eXHotfHZrH95c/ovgWpfDRT7s13YUypHYFjTFXvXzB+yPoJRSr1oIxSuO+molRP8AMaeTR92tEzFu6seZfFGUPq8Ef3tkI/WuIfGK6n4ivv8AE1z/AHQFH6VyrdK/RMCuXDwXkfyNxPUdXM6sv71vuIHxVV+pq44BWqjLzXemfJySYlPTpTKenSqI1J0qzFwKqRNVqLotQaImooooNFcKKKOPegGMqKRvlNSN0qGc4SqRmzPl+9UdOZcU2mYBU1v1qGrEfWgqO5r7un0qzGd2MVWVc1PD0qHbqd8W7FinxtimUDrS0Y7smdwtNifLU2iPrTsi07lipYkD1Dup0cpSiyHcn+zjFRS2421K0+5aY0tFkK9yo0NQvH1q05qCV6yNVLuVqa1SPUbUmirjC+1qcrbqjf71CfeqWWiVetTpUC9aswxn1FYt6HRTi7lqKpdxqJRgU89K55O7PTilZCE5qvOdyGpm6VVufumqjo0ZVFo7GHP978arVYnX56r160dkfI1dwpG6UtI3SmYCUqDJpKfF96kzaOw6mU+o5OFoQpWaIH++1PgOJE+tRt0p9v8A60UyqHxo+kfAfy+CLOTcF2K2PxY1bjhf7OXAHzZ+ZvasnwNE914Q06JBz8/8zW4cvFIkYKqox9SK/OMVpWlfuf2Lkrvl9L/CifT1VrUZxyWqzaW+AXRwzD+FarafhbYA1YtECTFPvLnnacV57Pfg3pc1o+E3g+9Qu45APzE/dqUblg25DL3WoZFI6D5qR2XMrUkG4kUuh/68mmX7kik0k7ZyCdqk0CW53t1ALzwZqdp5cbtLCwDsehHP55FeQeGc/Z7xM/MCrV7Fp242TwbP9Z0RfXsa8k0SNYbvVYcAMDx7Yau2LvBo8WvC1eEl3aI9m6Qj+KrkVgcCQj5aozSeXc1t2t4VtXiwGVv4sVjJ2SsdUUuazOs8Oa35MccUeGxgfMetdbbyLO8kjnYoFeXaT+5mTPrXotm6ypHOoCt3qYyvozaSsrk+37NcpKh7j7vSti21IzInXaOgrNeJ5kfgbh/D7Vn+e+nTmM/dJ+Va1vZGLSkb9vfrA8kbnauc7u1PQ/Od7hU4O7rgVimbkuj/ADH+KpbG83cPLv8AT2pp33J5EkdBZzMZHIPyc1tw6aiAu8qs0jeX9G965q3vMGMod3cGtMz+S29/XJ2/nW8ZJHNNNvQlu41BkjAKpj7imuF8T6VDskkjHzE/e9q7yR1xzhkZSRxyTXP6pbPKJAMbdufmPrWU9S6EnFnkGpWwD8VjuhDEYrr9btNkx4rnZo/mOK5Vo7M76kOaPMiknFTwznpULrg05ARzVNXMIu2iOn0PVXtHUjtXq/g/xiyRCN0DqSMj0rxCzkxiup0PUmhcFPunNFObizWdNVoWZ7Zr+hRX9x9vtIwyFPM+U5wfpWT4flks9V/fvIzHb5quORVjwZr0U4S3IlZtvHPAXoQagutJu7OQySb0ilkwJPYdB+IrtvfWJ5UW4t05knifTYpUluBJvgkbEbMnJxXnl/Yq2ejY6s3avUdStg9pL5ZLrGOsnQCvNNbUQW74T55W/i64rKrqdGFk9jmpmU3HUqhqzDtU/wCz3FVHDIx+tSBwuDn5T1WuI9c2tPkL5JJ29u/41pwTedNsf5c4Hr19q5q2mw+PvN/Otq0lMo7LsBO1vWt1ojlnHqbVptdCj5XzCBu9K2YN08SYyqZwfwrDtQJHD5G4D5e5zXQ2DlIg6ZZUBLbRwDW0W2cFSy2OO+OEcM/w612TYDcGNW8zPbzFr4lL/Oy19t/GKRZfhlrypv4iGd3tItfEpUb2+tfU5ZpBn4lxwrV4PyG0+mU+vaPy0TtRupaTbQAbqWil20nYdg3UuRSbadQihv8AFSUpFA+amQKOlOXpSoKeq1DZpFMKKfTdtQ2apNiU+ijBqSlFjKKfspdtA7Mjop2w0m2gVmhKKXaaVVoBajaXlqdT1GGoHYavWrtt2quiVegjAWsqj0OygiUDFPXpQBinbK427s9qOwlSBTtpoG2nqtCGwVqczYpVWkeM9aLEO5Hk04PQEOaeU+Wk7Ahvm0bxTSMUlIaRKshCbqVpzmoaKB2Jd+80VFSqdpoFYtJKVqYXDbapq1Luoshq6LwudtP+17hVCk31ly+RrGbRea5FQPcE1W35airsiXNsWWQvMKN1RL800nsKezYFff5dHloxPyzNpupipM0tBOdYtP8AfzTGYPPPJ/ekY/rSaPJ5WpQP6Z/lUcPKfWvWoJc9zwK792xr2f8Aq1rYtvlQVlWP3VrYtOF216y2Pka7blYtD7tFO20jDaao4jzym7TVjBpygV+E8x/T9fFRp6GZPZeY9WLezMY6Vb496dtLVo53Vj5ueJnz80SnLGFqJZAlWrn5RVD7zVtA46tWrVd2WFugBSG9fGKh2rTelbPlIpYWpUdyxveRab9kMzdKltFzWrBCuK5pVXF+6fVYTKqdRKUjn59IGem2oltmtOUcqa1rqTy3OapPvnPyRnFXCpPqerUwuHpq3LY0dAvLprpQXLLnFepp4ZZ7D7Q3zfLmvL9JjNvMJD92vQo/HYh07yH9MCk5c0tT6XBUVh6P7rrqYepRLbv9KwtSurmZMRo+09K9A0CwttbaaSQBsCodctrPTrkfxf7C1KilK6DE1KtRKEiv8NvD8t1MHuLffnpuFdxf6Euj6vbT2z/Z3zktHxUvg7xJpdvZgSARMKwvGPiqP7SHtvmwwNKtGyuYRw01vse96E8uvWEYkDspHX1rF+Jvw3QaEZOFbbwFqf4IeObLX4IIzKivGBujre+OHi+10Xw7LJkN8uFWvNdL3rngYrDNTafU+LH0a4+0zxxkr8xr2z4QWVzbRxwSXB3Du3pXmmlakmoXDyBNrOxJrqtO1650KZJYCPQ/Soq1+WfIz6DBcKSq4b28Ze8e+P4b3yfaMlsMCvpXoGiOqab5Tj5sc1594J8SRa7pMTiTcGHzK3Y1en8RjS3kjMmzYMiudu+p5c8uqU24yWp5x8Xfh1eeJdU+0QTHcDx7VlaD8N3tkCXIllavRpvH9ibbz3IZj1WuMufinDHM2JNnPpVydKUbSPo8loYzDycqN7Pc39N8NQaZjy7YKvqwrWe5EKZjjLsOyiuJX4pWcuBLcVuWHxC0eVOJxTi4RVon1dRV5u9SLbNC4udWv0McEHlIf4m61ybfDTWG1UXr6h5T7vvVuSfE3TLYnY++sHWPjD2tLcN/vGon7OXxO5Made3LCKVzvY/A1hqUKf2gftTerV0VjZ6J4YtspHBbqozngGvnq++MOryjYsiQL/s1zGo+KL3WMme8llz/ALfFQpwpr3IGCwFWs+SdS3kfR+rfGbSLFjb2h+1T+i15/wCIvG3ifXiRbW7wQn+Ja8u0O9S0v0kf5lB5r2zQPF2lPbIhI4rzcViqyeh2LLY4RqUIcx5NqGlam8zyXUUzn+82TVNLYxtyMV74db0e6GzfEv8AstVW/wDCejarEcJGzesdcUcS/tI9enjuT3Z07Hh0tLG+xP8Aarr/ABR4DfTVMlvJvT0auRa2ZoifSuyM1PVHqxrwlDnjqRvdnHWqbzAtWXea4tndGKSp9Ngl12/gitc7mYV3xw7tzHxeJ4swtCpKjO6aPefBZa28K2z7tjBOGrzvW/Epmv5xK+75z81dVrF5PoPhx8JtWGP+Qr541DVNSuZZHAPJJrVYb2llc+ZjxXhcNUlUcW7no91ryxwEow6GvOdQ8QOb+Ql+prIbUrxGIlkLVD5Imbf/ABV6mGwapXb1Pic/4gjmyjGMbWNtNZ9z+dTpq7Nkiue+zyIODSpI8PWu32UXsfDnRtdtMBmlTTI7nqgrGg1TZ1FaEOsqnOazlTlH4So6Mfd+E1YErWHc6c1qSK6dNZ3jrVa5dJ+1ZRnJOzPcw1d09GcpIpVahJxWrf2fcCseXMfUV1xaZ6qr3QhOahZ80MdxNQFtrV0KKM3VEnfKmsOYbXrWmbKNWTP9+u6grHgZg+azGr0obpTValZuK7EeHdDScVueFIS95XPqxY11fgtN97+Vc+IbVKVj2cmjz4ymvM9QsFwgFaK9Kp2wwmKuL0r4Gq7n9V4FOMYpEydaxfFsQm0yetcNzVDXk32Mv0qaDtUi/M6M0j7TC1I+TPD9gExHua09BjElyap3e2K7lH+1Wj4fIWYj1r72q37K67H8tYOCWYKMu522lS/Z5RXUibetclZrlxXRQP8AuxXxlda3P6FyybScOhcSvPfiFL0Fd9nYjGvL/HU4e7AzXVl0HKumeNxbW9ll849zlt9I7bqZuptfan81NphTD0pxOKYTQSMHWpkHzVCOtTQjFJlw3L8PSpx0qOD7lPBrnZ69PRDqa3Whqa3SpNXsQytuNR1JJUdUjAcvSnD5aYvWnUMuLRKO1FA6UVJaBvlqE9WqV/u1E3StEZVCB/lplObpTa2R5MtwooopkBUkQ+eo6lT79A0XV6UtIvSlqDcKKKKAI3+Sodu6pJOlMHSgTBGytVLr/XVcqlef6z8KpEPYhqwOlV6mX7lMzOp8DPi7ux/0y/rXqGjurbCHMUuPzry3wSpN9OM9Ya9BtnMToR6ivlszV52P3vguo6eGjJ7XZ1JhuzyksbfhVbU7250m2aZxG6KcHbVmGXzB13cVm+Kl3aJIv+2o/Wvm6cb1FGS0ufrOJqOOHlVpvVJ2Llvd3EkEE/lx/vFBxn1p3n3G7/UD/vukVQkEajsop8TcYpStF6I3oqUoRcpO9kM33Od3lr9N9SxSO+A420tOHValO5vJOMHqeO+NZjN4ov8A+7vrn3+WtTxBN5ut3b+szVmvypr9Fw8eWjFeSP5Azmp7TH1Zd5P8yB2qs/3zU8p2YFQP611I8J36EZ605WobmimQm2SpViPpVePpViPpUFomB4p9RJ0qQdKC7jaKKKAbbGk5qtOcIask5qpd1SJZTZs02ihmpmAVYj61XqeM5agqO5tJ92rUHWqsPUVaj61DSZ6MdiQr8tC9KX71JtotYgG6U6MfNTOhqaL71JO5qlYcRilXpS0i9KYmyTatJ2pduKKCE2iInNQOvBqzj2qKQdTSauXFlR1xTD0qWX5jUR6VNmUmyMpualCbaNp3U/B3Vk2jphFyFi+9V6JRmoY46sLxXO2j0acOXcdRRQe9ZHTzW0GE7arzNkGrJGKgl6GqW5Encwbn71Vqu3v3qq16kNkfI1dJMZSE4paRulUc4lKv3qSnovNJm0NR1RSt8tTyYGKrzdaEE1YgJzUkH+sFR1NbDdMn1olsOh/ER9DfDqYJ4PiyDuUuBt6ZzW3aktbSEfNwc1zfgBCfC2z0katt2kgsSmPmkr84xf8AGl6n9fZI2svpX/lRoWJV7P8A2s1Pa588gHrVTTUMMX95S2SKuBB9pP8AdrglZPQ+mhqjaePbEj8LUEoHptbFX0iJg3jOzHRsVTl24J53fyp2Vjpi7nP6kSjVHpvMv+0Kk1LlqrWDfvqkPtHo+jXkX9lyf89Qowa8zsYA2v63GM87iN3+9mvXPD5t5dHnkmj/AHqoAHjAz0rzG4h+y+Mb484mhz+e2uuHwtHnV03Ui10Zh3lvibIFT2s5fitO9ttsXmcbwcbfY1mRJsNYcyaN3C07o39Mt/PAP511lhIwQIPu9q5DRpvKuASvyg12NlcryiDb320Q8zZ6o6m0hFxASJd3O+su/sCSZMfLjO76GjTb57W6IBPTlexrcubYSQ+ax3BgPmXnGOea6NJKxxNum9TlclLbNVnnmjXEKDpW5f6ePkMfzI3Hv9apS2yQuoYlOc/LWbTR0RmrEcesmJBuO1hwa17TUpLhNjybueq1zd5aBHJH4Grtj5kLRmM7lpptBKKa0OzeQpCvzhW4Y7ucZHtVR5H3yIcKxU5P1qun7tcbz0zUWoO6Nn7/AKGtL3OSMUmcvr9sXdyg29feuQvYdnBFddqruVLviuXvJc5yK5Z7nox1jZmG64c0oGKmkG6oqEzncbPQsQda07B5VYCP1zmsyFO9ado4jAH3VrNnRDRHoXhfWDogSRT8xHJz19jXVWHigXsj/aPnXzMlM/oK8iTUTvwD8gq7puqMjpwd3UvXTGo46HPUw6nqz1O/1G3mJS3+4Bhj9PWvOvEF2Xuzn51zj5qtLqsn2eRN43SD72awrqUDqOvWiU0yaNHkZXf74AG7rTYYJr268iBBuI/iOBTo4S+RnauakfI3xxZXpk9zWFmjuL8MKcW6AOwYDzver9pH5efQMKy7RBHCUJ3OT+FaVm/ksnmHaxP1rWN+pg9Ub9sAyDfjJbIroNILwodv3Hzxnrg965yzlSCdF5ZtwzzW7A6mPiMMQDn3966I26Hn1VfY534xEP8ADnxKUhYxeSv77BX5ty5GK+HZPvGvtf4oGST4aa6jcx+QSC3Yhl/Wvih+Gf619LljvGR+KccpqtTb7MbRSA5pa9xH5Ux9FMp26hiFp9MoqSx9FMoqrCuPopu6lyKYaD4+tSLUSnaalSoNItElGPakXpS1m1ZmsdxQM07YfWkT71SUjUaqf3qTZUi9KG6UAMIpPLFSbqN1LUCPy6PKNS05VzRca10RAIzUkcZDVYWPLdKmSGs5TSOmnRk2RxW/TirYjxTkSpa43Jydz0qdNRQzyqNlPoqTqSTQmPlpYk5p9Pi61LYOIeUaTZVrYu3NNbbRzMSgVwhzTjCWPT5amVhmpPMWlzMfKkUjDSNDirL/ADNTCKLslpor7KNgqekZcii7EV9h307YKeRikouwG7KNtOoouykhlFPplF2VZDdgp1IF5oIzWyaZm0NQfPI1BO7FJH8iv9aSv0LBrloQXkfkuNlzYmb8yxCSkocVNCNoFVemKuJ0Ar0aCs7nj12tmbNr/wAs62YcVkWJ3JHWvB2r00fKV37zLdNbrT1bFNbpT0OE4VELGp1hAo4SmNOFWvwh3P3pxlPVjG2xvTJJ0GOaqXd0WJqrvO2t402xxpSk7JFqebeOtUHuApqOa4K1QeUsa6oQOuOFa+JGpFMHepZWwKzLNi0wrRkge44A6ilKNnY97B0FyXZNb3yotXbXUA710vgj4R3fiNhJKSsXXC11Ov8Awci0Gz83BVsda55Tpp2Z6Eayo+5Y8tvxvl31f00xMAD8rVUv4RDM8eehrpvAukw3OqwCcBlLD5aqV4rQ7aUKWIkkzK1LTLu2iE6QOqeuKzoPMnkAavrXW/CWlXnhaTEcf+r42ivmHVtHm0rW2jdMIHrByTVmdtKcVVcU9jufBNlNbJG8gKxHrXt2l/DrR9b0X7W8Ue94+DXnfh/WLGXQQhZUZI8EVz2lfEXV7DUk0y2LypLJheamqpSglEzzCFVrmWli1f8AgO5s9TkFpl4ixCqtdh4R+FS63Y3H2mL96Dgq1ereCPD0C6clzeoHYLxVPXvFEHhVDOg+Zs42+laU1JRszxqGOqQg4NnzRrdnf/CLx2HtpCsBOfb6VseOvGc3jTTY4i+9TywrJ+KvipfF1+DEhVg2fpUngDw4NQKeeflyMitE1s0dlKhOvG9RlDw54Ynt4fN+7np71ovkZQ/eHFexX/gZbbw4Xgj3YXI9q8Ujvi97cRS/K6sRtrx8dQd+dH6RkmPhBrDtm94Q8VXHha97vaucSJXqd+0Xi7SvMt5d6svBU8ivGSgrU0DxHdeHJ/Mt3+Q/eRuhrzadVR92Wx7mYZdCsvaU1Zm3N8OdXsI3uMlk527elcTeB4bh0kHzAnNfT/g/xNa6/oSGSMKzr91q4Dxt8MIL+8nubAiKVyTs6ipUHOTcXdHjZVjvYSlRqq3meIyop7VGkssXQ1u614bv9KdxcWrqo/jXkVkeXmtlpofSznTqRcos5bWfGd3p8xTbUmh+Jp9S3hx9Ko+KrHN2Dspugbba7TICqa9pUoSocyjqfhlbP69DM3Rc7wvY6JYJJ5jmpY7QwtirG8dqGbNeZzO2p+r0KUKvLWuSWaHOK27Z2hYEGsaH7wNaUUrMa4aiUtT6ajpE2I7mR15Jq7aaleWrh7eeRMVnW0qrjJ20+5u1jTrXPyp9CKnsn8R0E/jC5vrYRXKB3/vrWMzRqkhcjmudvvEENt1NLp13eeIjs0+IuueZW6CuqGHk9UfK47PMFl6et/JHHeOdJmubmOWyBMucBFr0H4U6DdeFoBc6hhriUZ2f3BXVaJ4XtdPAluQHuu7en0rjvif42Tw9bvb2RD3TDj/Yr36PM4Kmz8KzjFUcVipYimrJmx4w+JNhd3K6WZI1brJWSmg2t8m+ABs14HeST3ExuTI7Skkl811ngX4h3OkXSQXLl4M4rStg5Jc9N6nykqvtJXZ2Wv8AglWj3pH8wrz29t5tLuCCCq19I6PNZeJNPDxkNkcrXKeLfASbHkRPlz/FXnUcc4S9nUHyu1zxuHVFX/WYrTtri0ulwam1HwwquRg1zl/o89k2YpDXtwnGpomSjpTo0brmM7vaq8uiMn3AK5iHxJdWXyP2q0PGpk61o6c0bxRrrDLDkGno7LwazYfE8bt89aFtqVtd9SFasZQfU6lzJXJCwcYJrKv7Hulbn2ZJOUIpHsHUcipTcWaKq4nFy5jyCKqPXWX+lgqcJXNXls8DHIrupyU0aKsmZ0hIBrNm+/V+c1Ql+9Xp01ZHm4iXNoNXpSOcCimy/eroPKGp96uq8GSbNSFcvF96un8JrnUF+lc+I/hSPcydtY2n6o9btjuSrVVLL/VrVuvz2o3ex/WmCVqaY4feqHV03WUnHY1MvSo7/wD48z9DUQdpJnTi7Soy9Dw3VVCalP8AWreiqWkyO1Qa9/yEpz/tVe8MEGXBFffXvh7vsfy5SpXzVxX8zOt099xAroY/lTFc9IptmRx61vW0iyRjFfJV1dXR+5Zc+VuLJpjtgc15P4tn83UXFeqXpH2F+e1ePa7J5uoy/WvSyqLc3I+N43qtYeMO7M2m0pOKSvqj8JEPSoqmpD0oAjHWrEXWoF4NWYelTI0pptlxG4qSmJT652z14J2CmU+mt1pFN6EEnPFRBfnqaT/WCmVSMXuO/ipaZTt1DKQ5VzUg7VFT0NSaCO1RS/dqd/u1BL92tEZVNiButJRRWyPKluFFFIv3qZAtTRLk1DViHrQNFpPlWlpF6UtJm6CiiipAhk6U2nytTKBNCsNpqnef6wfSr5GapXi8iqRDWhVqVPuioqkj+6KZGx1HgY41hh6xNXeLKNlcB4KYLrA942Fd8hHAPc181mKtM/aeEpOWDa8zqLEbLNPoKg1xTcWMUXQGZf51LC+IEAPai6UOIAfu+cpr5mN1Pm7H7I1GdBU+6J5ewpEbFDffpF6VgenS0iiTfUobbzUCnaadI/7iQ+iMaumrySIxMuWjJ+R4bqUnmalcH1kY/rVU9Kmm+a4d/UmoG61+kUlaCR/HGPfNiZy7t/mQSrnNQt1qwTuqB/vmtDz2R7BThGTSx/NU9VcSSGIhDVMgK0IKlqSkhAMU/rTaX7tA7MSiiigGmiMttOapXL81ces+5b58VSIk0iGiiimYhVlOoqtVhPvrQVHc2IetXE+7VOHrVxKi9j0Y7EyrmjYadEakoIK9SQqWNPbpTk+7QlYq7YjfKKaOtOkamA7qBNtltfuU187qWKUdKWWgRCRmoJRnBqyzc5qGVvloNIplaX5VqFutTS9GqFutS2rFWADFWUQcCoY/lq2i1yzPToIAuBTgMUbaeFLVytu56KSsNoqUJxUgiFCJkkiDbUUw4NXNgqKZMA1rFIxk2c3eDEpqm3WtDUl2zVQda9GL0R8vXTUmRU2nUjdKs5RKfC216ZSjOaTNqcuV3J5yG5FU5Gw1WWbaDVSRstQiqj5tRtWbEZnT61Wq5p//AB9J9aUtjTCpOpH1Pe/h+N/hkoOvm1p6lfKJMD6Ae9Zngq5Nt4b3D73mtj8QKdDC95f+YRxHX57WV60mz+tcrqOOCpQXVI6XTQTDkfMoFWo0Z5kP8VZujlmaZPu7CPl6ZBrYs+J+/Nea9GfUU3dI6Szty8DjG3C59c1mXg+ckfdJrctHxCBnax796y79VWVxTexvTd2zldRqlYNiZ6vameq1S0/55iPWpWxbfvHfeHpk+zTxvmRzHlNo4z71yV1GzeIwX/jgcfka6TT8iMB5AmMd8CuZ1+IprNtK7/N8w/MVtF2RjWV9vIivX+zqnRmOSNtUWfzOcVLeuGfk9RVdBsrJJBK7ehPbvscc10Om3h3hMngcVzK/ezWtYEyEAfeo2ZVO7VmddDfI+N56j8jXR6demaEAuNwAB29CPWuEBMUR6stadlqTQ8ghVGKtTsTKkmd9CyRohlz3GfQGsnU7D/R3lIK8n7tV7LU/tJTndzwrVvIskzCKTy/+Bdx1rdWkjiacGc5DYmZTGX9MVdis2h3IYxtzjevrV+bTTazH5Pk/VPSnR+WPkuPmQg45IIp2RbndaBgiJ0IDMF+Xd1/Cqdyh8ol0qy6tGfLyWUdHqZflieLy96sOC3bFBF7M4/WIN0e9BudQSRiuLuXPmEEV6F4hjZIiMJwM1wd+nz1yVL3PQpNtGa/Wotu5jUkmUbpUB6VCuTJq92TrVhc1UDA4qwj0MuL0LKfdq3bfeBztqqil0x6mp4/vAUXKV+po+YwPJ3KaksrN793G/bEo+Z6ghTdNseQKv96rtzewtbCC3O2IdB3P1rRa7gyvcyCI+VBjyuu7vxSQqPnAG7/eNVwxDEfd9WqSJxuII78Gle5RciICYB28cVa03N3f20Zk/iAYsOnvisx5myXJ+bGK0dGIi8+cEfJGQG7c1aaZlJNI2LCYeeH/AIjkntXTxTeWU8z978nTrzXHWwM0ocjdXQW0xjd4+ViJHytz1raLSOKcbGT8S1RPhtrhzv8AMtm79CCtfEU/32+tfbHxKMSfDvxEi8SfZy5A7fMBivipmxIa+nyvSMj8R471rU15Mhz8uKevSlor3bn5RYKVetLtpakdgooopqxIynAYpaXbTuOwlKtPCblo2/Nii40gT71SrSKtOVal7GiQoOKdSL0qTBc1k2bRTQynByKXZRspXNBy8rmlooouAhO2mM2acy5oZc0XAkRd2aswxHAyKghBZq0oxkLWFSVtDuoU+YRECin0/wAo06uRvU9RJR2Iqdvp9M2UDDfRvo2UbKB3F3inq7LUaCn0rJhdk32hiKPNNRbadSskF2O30eZ/s02ila+wuZkm/cM0m75c0yiizE22O82jfUe6kJI5oUe4XJcb+aaRimebxmmM+aOUZJup1V6cHosx3JGppOKjJzSb6FHuF2P30bs02kb7prelG8lY5687U2xyf6tfrSUufkApK/RqKtBJH5HWblNt9xV+9WhEN2KoRffFaMKlm4rvonm12jZsxtRPpWvBxWVZ/KqVrW1egj5Wt8Vy0rYpr/eqRGzTSuEpHGecvd89agkn2pTGqGZiVr8TjFI/pt0ktiu8xzTkc4qvI2Wqbb8lbpHRhqSTuV5X+aq7/Kakk+8ahauiMewVGrktq22Suy8KxQ3l9FHIdvSuO09PPnxW3Ik2l7J4ztYdDUVErmtGTjC59k/DvSLbTdIR4SOgrnfi3rkMVg6BwrAGvDfD3x01TSrIW86eaoGAVrntb8bap471JLSBGlaU7VRa836vUnUvLY5amJWrmZ9pcLqWqHzH+Usa9J0PSdk1u1vIN4I4ritW+HGo+H7QSn5ZQMlVqf4e+Jr9PEdnbyEy5kA+au2cYuN09jrwOKcG5dz6VsI7+OxjjuAZUkxj0Fcj8S/CCPbG4s0824Qchea9fuNUsrbw7vOxJVStT4Y+BpPEsUklzEG+0kEs3PHpXgxk5TsgeJcanMfKfhbwl4g1mUBLaSKLu78Ct+HQR4S16Ce4If3r608faJpPg3SndAqLCvO2vmTSraf4t+I7oRR/ZdNt3+/3NdtKahI6a+auvFUzun+J0H9lwW8UgXf1/CodS1K01KxLSyqx29c15n8T/Dg8EpGYsqv+1XCQeNrgrh5Dtr1Y1IyWh0wWFnFJPU2vElrbw3P7o9SabpPih9EKA9M1lvqB1Bt+e9buq+FJL/SEkt49zbA/y1ySklLUyqY+FGr7Poex+GPidBc6AyXEg5BHzV8/+PNbj03xRJdxH90z81No/wBstrby5QV25rhvGZlnuOTu5q706tonXisxo4enGrRfvHqOl36X9okqHctWJm+TpXmngfxIbFltpz9N1eh206XGwgjbXzWLwro1G+h+nZNnVPMcJGz97qj2jw24s/C0RJKsEzXFWfxF1PSryTe/2q33nCPVlPGiQ6KYshWCYFcG92pySeuTXnYeM4zci6dCEHUdVaM9o0rxvouvQ7LgLA56rJUd54J0PVSZIkVGPeJq8HvdbSziJJ21S0zxxqdpc+Zb3joueAxr24U5VF7yPz3Ps4o4H3KE9X0TPRvFHwXnuXMlncI3oknFef6p8Otd0o/8eTvg/eTmuz034y39oo+0xLcL3rfs/jDpN0MXEUkDH+8M13004LlR+QVK0KtR1HLVnl1r9st1EdxbSow/vIauwuHbZivXLXxn4bvwD50Lf7wxWjat4dujkfZXb8K5KtG7uj7/AC7iatg6SptqSPHUUJU1vNtHQ17zHoXh6SHIt7b8hVOW00S15Atl/AVwexu7Nntz40rKNopHiD3F3JLiK2ml/wB1DWtZ+DNb1dBuj+zqe8ld9qvirQdMBPnwqw/u1hzfFexSEm33T/7KriuqNGCPnsRxLicUmpTt6FGH4RWcJEuoyvdP1AY4StuLUtJ8O2fll4rdEHAXFeY+J/i1qlw7xQILdf73U1w9xq813IZZ55JXP8TGvRhSbWmh8fXxjlLuz0LxV8R5bm5Nvp/7qInHmVxPiK0a8sfMc73/AL1ZzSBmD7vmqO+19YIDGxrohRcXc8uVRzepT0rTRfRvGBzVK50xraRkI2sDV3wlrccWpEEhVNdDrsFvPOHjI5rok5QlZmbRN8PPG8+h3QjkO6LNfQen6laeItODgq2RXzFd6Q8aCWPO4V0ngbx5Lo9ykE7nbnmvCxuDjW/eU/iN6dRrSR2HjLQjp9y7p90n7tchc26zJ86Bq9au5rbxHp+9MPkV5tq1i2m3Lofu1hhKzj7kt0VKyd0cHqegpKSU+WuWutONpIc16RfrvH+zXKaxag8ivo6FVy0ZUJ62Oc3kU5J3RshyrUyQ4aoHavR5b9Drc9DZg8RXFsV+fdW3Y+M1fiSuH8wf3qeH44rOVBS3IbTPSE1i2uV6ioLuGC5U1wKXEkXQmrUWsTR9XLVCocuxkWdY037Oxwa5162bjVzMnzVjOd7E12000rM5qr1G1G5pS2c0yuk4ya3HzZrpvCz41RK5uNcLXS+FP+Qmtc+J/hSPbyd/7bS9Ueu2v3R9KmqO3XbCn0qSvz2r8R/XGE0pIcvSm3Pz2j0q9aJVyh+lZx3RtWV4SXkeKeJ02anL/vZq74SQPcj61F4xhCarJ/DmjwrJ5V19TX2974VW7H81RiqectP+Zne3lvvgqppk7RfL6Vq8TQD6VmunlSmvnYO94yP2Fw5VGrEn1S9EVm/0rye/fzLqV/U13uuTEWz/AErz2Zj5r172W01GLaPyri/FyqzjTfQhbpSUrdKaele2fl4jN2pNlIp7U8DbQA1Gq3brk1Xq1AtTI6KW5aBzS0i9KWuY9WOiGt1pKfUbdKAZG9MpW60lUjIKcvSm0DtQ7APopF6UtSWmFRPUtRv8wrRGVR6EJOaSnN0ptbI8uWrCiiimSFTw43VEvSpovu0DRZVeKdTQcU6oNwoopG6UARS/dptPej7lADqo3nQVeqleKGUGqRLvbQqVLF92oqljX5RTMTf8JOE1y2z3JH5ivQs/vfoa800ZxFqtqT/z1WvSk/4+HHoa+ezFe+mfr3CM70ZR7M3LOXegB7VYjbzcf9dRVCzfYSasQvvkIHZ1r5lrc/ZKVXmjFsvu3NIrUjfeoXpXLY95SZJUWpTeRpN7J6Qv/KpE5as3xjN9n8MXvzfe2p+ZrahHmqxj5o8/M6vssHVm+kX+R44xyTUUnenfdNMbpX6QtEj+Qa8lKo33IKjf5TUznbUD1VjjbQiH5qnQ5FQ4xUqfLUjTLA+7T6Ygp9BcWkOVaD0pFpT0oKuhtFFI3SghtsY/3azJjk1oy/drOl+9VIymR0UUUzMKtQ/6wfWqtWrdd0goNIJXNSJsGrkTfNVJKsg4rNu53xWhdSnqRVTfTxIDQr9SXYnf5hTAxWmE4pFYCndGlkiXfSLwaYTijcKjmFZFhWxTvNNVqVTtNXe4WQ9n5qN2zQzU2k2Uhr/dqOpqXbWZasNiGc1aUYFMiQLzVlE3AVhNHoUmhgXmp1T5aVE21JXM0d0ZDABS7akCUnPShIG7jGqGbpUrZpj9DWsdDGRz+pL+9rOlrX1JRnNZEtd0dj5zEq03cgPemkYp1NrU4QoopCN1A07MVj8pquTmpXqKgbdwq5pX/H7HVOr2kDdeR1E/hZ14W/tYeqPbvCD50Mp/CJf5rW3EVtolDr80rYWsHwWf9Alj+9l1P6VvToz3sEZyuyvz7EfxZI/rLKnfB035GlpskKz4QbnAyw+tblqFXy3JXfkbh6DNcVotzjxDJEG+UxM35Guqjc+emfvf7XFcdSDgz38LXVZNro7HY7hHp2Q/zY6diKxZzuh49OVrTsmc2Y2DcwTle/Sse4xG+/8APdWT2PShuc/qH8VVNOOLqr2qAdvpVCx4m3VKKfxndWlwptzsRd23hW9a5XXX864jIz/rP4q3NMtxcNy4VQOjZ5rO1KEC8jjGVU9Paq1sOSu7I52ZypIP3hSpIHQf3qm1+zaGRyrb8rkFRWPbXR24NXGN1dHHOo4SszRRzvrUsm2OMVhwy5INa9hKM81Mo2NKUrnRiYXESJt2vTii44ztFVEjCoroR05WpBMygfPtzWZ1Gjp072zZB3KGzXdaJMLuBB95geEbngcmuCtvnKBPvH9K2NOuhZTtF5nyyD93t4/Ct4No5qkOZHcxfP0P03VFNbAPGHPzA8be/sap2dyjxJAHHmnILN6VqW1v594RPIIkAONvqK6dzz5XiVGtwx2bArjPzZxU9jDlXj4ixyN3QVNParFcIyv3PYntzT7ZoXGVLpwNo6g+xoIcrrQwNd0xkaTnf6cfpXnurWzW0pJ7/wANe6W8NlqtvLzGspKuu7onbBrzXxn4eeMl0Qs4JBP0rKpT0udGHr68rPNLnk5xtqjWleQPGxBrOZcVxq52TWgsT4NWoyGqiOtXoKpoim3ezLkeOM/dzk1YS5Jxj0x0qmMZx95TUysQvJrM6zUjltoYyJIjOz++KhNxCUAjg246nPNZ8k7Mem2mLcKzkHNWmQ2i98jrxvVqfG6qoG/exqt5w2/JQs3y9C1A+YunqPatS0ciBIyp+cgkdOT61kBj0+9mtFJPmQknrTTsyG20bdqroAd44/h7/hWlHuE5AJb3rDgLF9gG1U5FbthOfO3od21eG+nauhHJO5z3xMbzPAuuZXY32fGWP3gGFfHbD5j9a+xvihEr+CNcKgNi13b/AMVr47kHNfT5X8Ej8S461r0/RkQGadRT690/KGmhu2jbTqFXJoEJgUtO2U5VwKLodmRquTUirgUtKBRdF2QlLsp1LtqLspREUCngZpQlSAZpXNVFCIhDU7bSqtFQ2XYTbS0/ZRspBYZRU1IRuoCxABmgDNOqRVxQCRLbrnbWhGKpxf6ytGD7tc1bc9TCpskRAFpGiFSg4orjPSUdCHZTGWp9tH51V2FkQYFLT2Bak2UrthZDaKlROKcqCi7QmiNUO6n7alEYNO8sUr3JsyHYFprLUxGKhehMTRGRikoHWpCM1o3oKxDtphTc1Tsm0U2pUu4WINvzYp+PlxTttBFVdMaRE3ymkqQjNGPlxTbsBHS7flzTgn/AqdTAiwaHT5Klpr9K6sNFyrRS7nBjZ8mHm/IR27U2iiv0SLR+TjovvitO2Ss+PtWlbda66VrHm4hmta/w1s29Y1t94VsW7V3qx8xV+IuA5pJPumlAxRJ9ykch5U3So5PumnkYpkn3TX4sj+omU9vz1O42pTNvzipwpl4HWrudVFNRM11LPQdNmfnG2vYvhp4Bspilxf7HbstdL8QPBekw24+zRfve22uaWOhCfIjzatS0rHmHw2+Ht54hvA4Q+VmvWfFnwvsdL0UvIgaVFrrPg9DZaNpWJdqtjJrgfj349JZ7Wyl++eSteXLEVa+IUYCjKTjZHjN7p6fbPssA3uW2hVr6U+A3wXi0W3F/fxI95MM/9cxXm/wW+HrXGzW9QBdmbMMTfzr6s8MXMMFp5II80rXfi67pQsmcnLeVmcL8RtEt7tDZW0auzcM/pXJaL8G7bw7OmqyRj7Uo4Vq9ju9GghuvtMg4HTd3rg/H3iS51ORNG0YGW9nH3l6Rj1NebQrTnG7Y+ZU0yjokM3jnxLBpVu+6CFgZjX2J4V0ez8K+HQRhGVK8J+CvwwfwTZRmf97eXJM08jdSTXQ/Fr4ojQ9IuNkm2KJcV0Rioe8Zc+nNI8U/aX+JkuoaqdGs5P8AWE5re+FGj2/hTwrGcjzXXzJnr5m1PVrjWtcn1C4ctLI+foK72H4kXP8AY8lsmVcps3LWigkrnkLGRVRyZz/xm8XP4w16eOLP2WBiFrzKCzkZv9nNepeEvCa+IdU8t/u5Ga7Dxb8HbXRtKe4j+RwMirjiY0vcZWHrVruqtjxyzVovLi9SBX1d8IPAi3+gJ9s7rxxXy20Rs7mNyPmVhX138M/FdsnguMhwH2VNb30mj1sMniW6kjzz4u+ELPw8JJLcBeeVr5p1ZBcXLf3c1638VviLc6tr0ts77YoyRtryvUvLeXKHvWmFp8jcu5jj4xhFWkYktgH5T73rWxouvXOmHy5SStQxWztVkWy5G8V21YxnHlkRl2YVcFPnpSszYuvEpkhymawJvE1y74ANaqWSPFWJeBLebBrmo0aSdkj0cfxDjq8budl5CtdSXP8ArDWjpOlvf/6vhqygUlwK3tBmnsm3xoZVrorJRjofGTqTrS5pvUuy+Hr+OP5wNtZy20ivgiupk8QzNCUktnHHpWS8y3DEgbWripVHJ6mDS6lWKLFaFp8jg5K/jVdlxVm3YbQa1nByV0HNY7DRbvfhS7Nj/arRv4j5LmuSsLzyLhDXTpfJNaV8/XpunO6NIzutTz/WvmnINZttNJAx2nrWnr7Bbt6x94r2KSTiioyt1EuttxJl6rNZhuhp7tl6cq4rtUmkJtvUrS6cy9CKwtY0SYoWrpuap318beI5X5a6IVGmkNM8/ZpbKfIO161LfxLcb4/MctsqlqcizTFxVA969XkU1qjVPue4eHL2z1WyCkjdiqHiLw15D+bF+Bry/SNduNKlQxv8oNep6b4wt9V01BKRu6V49bDzpy5og7E/hLxlPpFwkE7llrt9e8rVbISoB0zXn81nFON8ffo1XrDVpbZPIkPToa8qrRUp863E5FGdwCQe1YV+A9bupYlfzB3rDvk+U+1ejQewk9Tk9QQRucVnSv1rb1CHcKw5O9e1B3Rsql9GRM1KJaYetJXQkhqSJg9Beo91ITmnZFcw5mqB6e3SoT1ppJMwm0xKKKKo5izD83FbvhtsarHWHF9xa1/D77NUgrGsr05I9bLJ8mLpvzR7RaEmFKnVqitf9RH9Kk21+cT+Jn9dYVv2UX5Dwc1KfmhP0qJelPz8hHtUdTtXwu55H48Qf2lVXR4CkaSVp/EJdt8DVHSph5CJX2dJt4aNj+eMXBLOJt9zt9NufMs+T1qK5QVHpnyW1S7w7GvGcUpn6RCpz0IpnM+JnKW7/SuIc7ua6/xlMNmBXIbq+lwKtSufiXElRSxTj2Iyc0w880+o3+9Xonxw2pE+7UdOQ0ASVZhHFVh1q5HwBUSaOukkWF6UtIvSlrnPSi9NQpj0+mPQKTRVZ8UB6WU9BUdaWOdtpktFR5+XFLH94Uik0x9FFFKw7hTHanE4qJulWkZVGNoooPetUec3dhRj2oopiFAzU8bbgKhXpU6f6s0mXGxZXpS0wfdp9SahRRRQBE9KDmlqKgCWqd39wVcqnd/cFUhN2RTqaP7gqGpo/uCmYstwPsmif+6wr1JMecHH8Sg15KDgqa9WhffaWknrGv8AKvEzJaRZ+mcH1NZw9GaNs4R6uxMGeTntVC361agYNID718zJdj9mozsomtSr0qCD7kefSp161wNH1UJc0UxyjcawfiHNs8PCP/npMordrkPilLixsY/Via7sDHmrQXmfOcS1/ZZZVl/dt955u3Wmt0p5XmmN0r78/k9kX8VVj1qy3SoJO9UjGSY0jFSo/Soalj6UMSbLY+7Tgc1GhqQHNSai0UUUAFMp9NbrQBWn+VCaz6vXRqjVmUhN1LTSMU4dqCAqzbL+8HtVardv9+g0p7mkOlTr0qup2mp1asnHsdydtGPp6NximU6PrVEj3po606TpUYOalpI1TuSb6A/NMp6DvS0voBJupabTd3NXaxncsJ92kYdzRGRUtDSY02Qbd1SomODUirmpliC0WRXMRpCFqykeKEAOKnChawmrI7aUtRoTHNLTsndSgZrmaR2qT6DdtNIzU7fdqJutS1roVzEB6VDLUrnk1Gx2g1aT6kydzI1P5hWLLW3qb7kIrDk44rsp7Hg4rWVyFuKbTnptbHnhRRSr1oKjHmZGRgVFV5oMpVORcNUJpvQ6KlCVNXY2tHR/+PuP61ngYrY8PQh7r6ClVdoNm+Ahz4iC8z2LwPz5qey1vRbnupH3/OAeWrnvAMivJeeiRrXRJiO3llz1r8+xV1VZ/VuUNSwUGjD064aLxlEv8RjI/MZruJUZXjk+9Xn5YW3jmxHqFB/EV363BGAPumoxKsoPyN8ond1YvpL/ACOn01pJMFDtbFUbkFi4bNWLCQJBl8rxUNzOX53/ADc+1cN1Y+tirHO6ijc1QsCVuBxWjqTckAVn2o2SjnvUie52WjxkYOflKcfXPQ1l6mzNqUcf3lD4HrXQaPEtza5P3sVzupbH1eB0/wCenIbtVvYq65rEtstrNqaQXEbMgUo3OOTXG6rpwsb+WMfcDYBrrbu323JcAc4/hPFUtasQ6CR02sRRGXKzOrBTXmcshKPitewmNZLx7XNWrNjvraaUldHnU24yOwtZvMA344p048n8Kp6bJtUVouhCb2w2RXOj1VsLZzZ77a0PN/cf3peqn0NYaMUkL46VP9sRpPk+RuO/SmpMdkdNYakXX7g3nn15rrdN1CY7OBuC46V5nFdoh83JLV0eka1IjoHeNVJGOcmt4z7nLWpJrQ9AS5mdS+GWP14yDVNr5YUkEkYbaAdymno8j23m5Ren3TwR7GsLXZnZopEJT5fr1ra+lzgjBN2FbWIlmGxdmDy/JyRXVW7R+KtOkCOn2+NRhF6SAeg9a8qmumyXJCNVnRtdktrhJA7rt+cN0xWcZ66nVPD3V47lPxboD20zybSvLZFcTNGd2K+hNStrTxbpv22H7/CTQe+OteU694We1diiHjIK+tRUp63iXSqe0XLLRnGCP5uasR/JxU0tmY+tEduzISBuxWF7mqptO6H25HU08sWqMNhc01/u1mb3SI5JtrNzSK2fmqJhkmm/cqzmbZbikHI9anjPH+0KzRJhsmrUUu0j+LNNpoqMruxrQPtQvjc3QN6VbjkKsOduBmqe3asaAhsVaBErnP3RSNJGsryImC3UgfSrumzl5cAlfLbOfYVmIxK7OF45FadhhpCT8uTytbo557FD4k3BPgnW49pGbbH6ivkGT75r68+I6ef4Q1WMyc/ZmcK3XivkKb/WGvqcq+GR+I8cr97TfkxGalplPr3T8kbuFSBtqVHx70UAO30qvTKKLIdyZetOqJPu08Gs2rGiY9etPT71R09OlI1jJIlp1JuqWL71JlrUjqUdKCdtM3YNSWPJ20tM3b6fQK4UUUUDCgHFM308HFDGnqSR/eFaUL9Ky0b5quW0wrnqK530JWNFWpy9Kiif5akrjZ6yaaAnNK3WkopFJoXbSAZpd1G6lqDsKq1KBtqMPtqWJgVqXcWgrdai35qSZvlquTmqQm0hW60xqN1JTM200FI3yilpGbAoJGs+aQHFITmm7qpIVx5fdSU3dSM1XZIaYUVGTmkVgrUNXAkz82KWombJpU+9QTckqM/61KlWoW/1jV6uWx5q8Tws2qcuHkl1CnR9abRX3bsfmqJ0G5q0YPvJVJEwIT6rV+EYUV2Uk7Hm4h3NG1/1lbEC/NWPaf64VswGuw+araO5dT5j9Ka/WhKV6DkPK26U1vumn1G7YWvxZH9SWZBU9udsoxVdvvVq+HpoobwSSgNg8bqctI3OlOyOnsNb1G0hjiiBjZxxXcCzeLRPMluTK+3JNcDr3iW1giTyHDS1z9/49vprM2yPtVhhjXnvDTrNNaHkVISm7rQ6Cb4iXdm8sFu+3kgGtDwN4Ru/iRrySXOWsoeZG9T6VwPhjSp9e1WK0g+aWVq+xfAPhW38K6FDaWyDcB+8fuSe9aThGh8K1O3SFIzdSt4/COlRiNOmEiiQdT6Ct/wHaXyWr3uonY7nIi7111r4WhZGv7yMNKBld/8AAK8r8ffFa18PTyWdmBdXPP3eiV58oyqytI8WdRUnzzZpfFH4jjRLYxiTddSDEUSnqTXafAHwRtt4tQ1EB724/eSlu3oBXzJ4Nsrn4gfEW0e8Yy4fzG9ABX234R+z6ZFEmdssuEVfSuhU4wtE5qNV125vY6TxbfxaPpUkkeFcggMtfFHxq8anXtXOmQS7oLc5lK92r6S+P/idNC8MTmF/3saHH1NfDWmzPc37PcHc8kmW3d8mriru76GWLqWjyo7Wx+H1xPosd35fyuM1zSSLbXLxH7wNfSyzWdn4HB4/d2+f0r4/1LU3/tuQk7RI5P5mtY2nKx5dTDbNHtnw61G202582R/mB4q78RfiRLeOmn2583zOK8xsLqQwh4C+0D71bngmzXVfEkckp3bD1auCrTTk5M6qTqKHs0aUXw/1O6sPtDwFmPNXbLVrnw9YSWvmFONu2vYtb8R6Zo+g7Hwny/w188eIdXGp3jvBlULHDVhSlVqOz2NalSWFXLFnM+J1OoXsk4O5ieTWbBY7Fy5rUurhIeCQzVnzTNcYxXvUIuMbHlTqSqyvJiPMkfCfNSW0Ml1KB/DUttbLnL1oWjiKQBPu06kuVHbSilsWv7PdIfwrk9Th23fPy13z3HlQgn0rh/EEy3V0Cn3h1rnw0m5nTiYpUrlGO2711vhbU4LKUCeuatOmDXR6NoaalKADXRiUnGzPDu0z0yzu9J1S1IHl5xzXF63Yw294fLxtqrdaTLoLl45DtNUZ9WYtya8/D0OWV4u5nOXM9QumL9KbDIY0p1uRM1LcqK9NGZLDfDNaUOqsida5p3xgim/2j2zXFWoqbLV0TaxdebJV/wAJafBq022QjdWHdkSJ96oNLuJbS6DRvtYfxUKm+SyOqlOMZpyVzp/Gfh6LQk82I7lHWuRg1eJ15rotY1C41e3Ec8hK4rlrnQRgiOuqhG0bT3NcROE53pqyNBbuN+h7Vla7cD7Niqp066gPBO2obuGaRMP81dcYJO6MYpS2OalbJNRVqvp75NQnSpM16qmjfkkZ+zNSQ3ElsfkcrVz+zHWg6TI60pNND9nI7Hw54kR7QRzH5xW08yzcjvXm8elXMJ+Qla2tOu7m2XDktXm1KCbvEl05HSyTsoPtVGdt4oF2ZevekKtisIw5GTytGTeL1Fc9dLtc11MyF2JIrJvtPc9BXdSl3Gosw26U2tE6VM38FMbTZh/Ca7VJMvkkUaKuf2fP/cNH2CXuho513BRkU6idK0DYS/3DUL2c39w01JGUoyKVFTywsOoqILzWhi01uWIvuLV/SZSt/B/vCs+P7q1esGxeQ/71Z1VeDO7Avlrwfmj3LTHL2CZ9KnqnojFrKP6Vdwa/O6qtNn9fZfLnw8G+wlTR/wAX0qGpFUNXMzvXY81+IsX76Mj1Nc7YMUiFdn8RIFMIauMtGG4Cvs8HLmw6P56z2Psc1lLudhYXOLRBmrsPRqyNN5iFajuIbZ/pXnVIrnsj7bDVL0FJ9jhPFtyXvsVgVoaxMbi8kJ9azicV9RQjyU0j8LzWt7bFzmu409KiqU9Kirc8YKVetJUoG2gB6VbiHSooUq6icVjJnbSTFXrSVInDCnOB1rK6O5MhpktT7aiddy4oTuKRSdSGptWHG1qjKbq0RzPcjoqVVp22iwJsaM4FFO20YFFim9CFutHH8VPbpUdaRMZO41utIe9FI3SrOISnU2nUAOXpU0bZWoV6VOvWkyktSen0yn1JsgpOopaKAGUUpGKSgAqjedBV0jNVLv7gqkRLYp1NH9wVDUkf3RTMiUda9S099+k2Z/6ZLXlo9a9K0KQNolsc7sJivIzFXgmfoXCVTlryj3Rr2v3KsA7WqpbOBU+/5a+Zauz9mjL3UjXhfcD9anT7tUrAl+vcVcDYO2uKa5XY+qws+emmiQHNcD8TrvzL60i/55Rkn8TXoKc15H4wu/tniK6YHcobYPwr1Mrp81fm7I+F43xXscv9l/M0v1MPdTH+YUtNcV9mfzeQucqah6CpnFRt1qkSyOpIzztqOnJw1DJVi1HUwGKij6VNUmgUUUUANbrTJPumnU1zQBSuX+aqzNUtwRuqI96sxbTEXrSUUq9KCRat2f36qVcs+tBpT3L9SBitMRalirNs7kk0SDpT6bSr0pkiu+6m0EYoosmO7QA4pytSL0qQDIosFxy/MKa3+spRhe9OoEKhwak86oqKHcCwJhijziWqD+GnJ8pqLspJNFyFzVpZWZapQtVtVrOWp101qP8AMNSI1Rqm4VKiVgzsTsSr0prinKgBzRgkVI3LsUHqGX7tXniweagdetaIVzFv4sg1iTL81dLfxhojXOT/ACkiumnZrQ8jEort1plOptbHmhQOtFFJlRk4u6LRuQVqlNh3zSk0wnNSkkddTEOouVjV6Vcs71rMlxUEKEnFaMWnh+tTNq3KysPGalz09z0f4S3TXk2qMT0hH6mu1vH8q0SM/MxauM+E8K2t5fL/AHoV/Q11+sSPc38YjHyxjO1RgelfGY9L6w7bH9IcMTn/AGVFz1d2cxdXWfHFoQejoK9JRB5iHIyDXk86tD42t9w2ss6fzFevRKDdeWf7xwVrmxi92HoerkE5Tq1k/wCY6CzgE1sA71nS7w2H7c1sWAJhxnbk4P4VR1KMeYSBt9a8qysfexepzd/7etVIfv8A41dvQYuPSqca5apDqdZot8bZ4hn/AFnBH14rKvf+Qzsf5sOKmtYTPbx7D84PTpVS8Uw3kZx8ysKdy7K9zqNJMcF68pMnDriFiChx6in/ABOR0ubZCF2+WCPL4HNYkPiK2sNTAvItyu4yUP3K7nxwLPUQhglSVBCm116YIzWqScTnm7VEeI3cZR+abC+1hWnqkAR3FZQGacXeJyVFySOl0q5CYNbSzBsPj5a5PTbjY2PU10oZhFvwdorJqzO+lLmjctxPprYEttccZ3GKbqT7Go7k+HHizGLy3l7+YdwqKE/aQc4qrNZmTcfxouyrInhl0QMPNln2/wCyavrceH3KGB79W/CuWeMI3SnwvsNTzNEnrWga1HJE8cUku3OAtyByPbFa13psN/bZjHlKDtkbODmvK9K1uawdNh6DFegaJ4q83CSALkYJ6V1wkmrM5KlNp80TmtVs2hc4B29Kw5Znhlyh2sOK9M1PSkuYzPboZUA+YdxnvXH6no27PldjWc4tPQ2p1U9yx4V8X3GkSI6yFWJzmvQIbnTfFInntozFPHGTKqn7578dq8eaB4PXeDXReFNWuNKu0uI5CuSM7TyaqnUt7rM61FP347lXxF4baKYyR/NF9Oa5s201g+9CVcH0r2/VLCLXbN72AhZS3Ibj3/GvL/EtulkxL/ffPvipqQS1QUazmuV7mD9vimwZ7NWYHloztzVOW3trkEwSFJc/6mXv9DUc0wHeq+7LEn1rG51SknYdLGYRggq46hhVWVyWFSz3TPxId3GN1V926rS7nLOWmgZIartiRM/I+VKzZnxgetalihihokTSbkzTD/MDjtVmCXvgbdxzWenzcn5eOlW4cKpz8tZnW2a0NwdqIQu3Bbd3rWtJmE2c9eMdzn0rCh2Jxs3ep9PpWrFIQgCIVbPB+laRZlJNkXjZAuiamVBZWtX5Y85xXyFKP30nuTX1x4oYvoGpjPym2f7tfI0zfvpP9419RlP2j8X49svZ/P8AQiopF6UtfQn43cVaCaSigLhRSbqWgVx4OKkVsioKXcaLJjTaJ6kBzVYHFSq1Q0aRkWEPapEODUC8VIDUWN4tPQsK+6mHrTQc08HdxUlWG0UHvSbqBjgcUh70gOaG6UDuAOaWm0q9KBDgcVatnqvt96kiIVhUyV0a05crNNHGKm31TSpkc81wuPc9qnNyRN5ho82o91OpNaGnMx2+k3mo92KKSSsHMycHNSxynpUCtUqdahpXC4TOai31JcVAzU4rUlyHue1IH21HRWlkRzaku+mswZqiZyGpVbIosh3Q4mkopM/NigTl2FpH+7S1G/3qBp3EplPooGNWnUyl+9QBJ5hqNV+dzTwhNNH8X1r38pjetfyPl87lagl5i0UVIq4r6+W58Atrlp49kdsfVM1dj+6Khmx/o/tGKmhXOyvSh8KPHrNs0LX/AFlbNtWRZp84rZt66DwKruy3FSPinJwtMl7mg5Ty2opPumpaR/mWvxSLsf1Sik7FTSOxTpU0qBaicCt0b20uRP8AP1NVXUFqmlc1Lptsby9hiUbmkdRWukVc45bnt/wB8KLHbtqc8Y82T/V7uyivYrX4j6dpniD7BLIiLGASzdM1z1hpv/CJ+EhIDtaOHpivEdSuZNTvTJv3OzElq8ipLnkceKcqdJz7H0d8W/jXaro5s9LnD3Ugx8lfNrSOzPLOS7tkmp1gCZz8zerVA6NKpSMFnPG1acYqOrPjK9adeWp7H+zlo+Zr/VHT/pmteu2etX154xEVsdtvax5Le5rH+DHhiTTfB9nb+WVuJRvbcPWuwtray8Ow3tzJhcMSz1jJtyuz3cNDkpK54z+0n4nmRLbT/NLNK29q8p+GfhZvFPiu3g8stEDvkq38Y/EY8SeKrmWM7reM4Wva/wBlODR57XJEbXXPmNWnK+TTqee/31e3Qh+I2mt4d8Oupk2oRsCV8n+J4R/asccf3mfFfXv7TQOyCKD/AFQc18ba3JJDraMTuYPkU8JD3me26MUrn0x4E8H2EfhKN5Qu8pk15ff6l/YXiSf7IflDdFoi+IN9DoItvnQsuNtVPB+lf23quJTufOa5uRxlKUjlrx5Ye6bF54huvEOI5XKxCsu6/cggV0fiLw4fDyB4k61yt45Ay9XRanrE+dqybleRkXEJd81XmvI7VMcbqbqWqFv3cdULe1kuTvkr2IrTUwsWLe7lmkB521u2borgH71YvnR23yJV3TQ9xMhxWdVKx20XqdZc7GsT8vavMdUuzDfkY+XNevvZRvppGRv215FrsUUepOh9a5cG7ykj0cXFqmmOtr3fW3pesT6fKHQ1zcKKrZFa8Db9gr0KsU1ZngzXY6m8159QjG+snyjO/FRqwArQtECKHFYKKirIwdyOINCKSSXJqa4kA4quBmrsBDIuFrLu38uteTnmsHUMyOQKtRuarYnt5t/BqeOLfOAO9YcN4beYCtuHMwDisqi5TVJ3N65014bYOX3e1ZquGzzWq5u3sAD8y1hGNhn61jSu73NqyjH4SdgDVHUwsVuX2jgVJ5rJWbrd4PshFdcIO5zxbT0MGTVFEh+tR/2sq1lySfN1qFmr1VTVjuVRo2v7YWpE1lFrA3UvPrT9mivbNHRf22jLSrqsdc6CfWnhzipdIpVbnSR6zGKm/t+LbiuW8w+tJuPrS9iDqX6HT/21DUi6zA3BrlVlNPD7upoVKxm6h1a6rbe1K2q2zrjArk/M96erUnTsbRqHVDUbb0FO+3WrVzCOKfnNR7M3jJdjpPtdqewpjzW+zgCuez70u4+tVylXUifU0iKkgVhVozsWXrWew2mt6eiPPrRvqgXpU9tcC3uI39DVMuaCxatbJoxpSdOSl2PZdD8W2f2GNN4XAq4/jOyi6SCvE0ldF4c0/e3qa8OeWU5S5rn6dQ43xFGlGkorQ9dn8eWiD/WCsq6+JkaLhPmavNWY1GwFXDLKMdzjr8aY+rpGyOn1zxe+rkJg7TVvSoIp7cPiuN2Ct/SrlooQAa65Uo04Wgj5h4+tjcR7Ss7s6t5orCHeDWTf+LY3iMYrP1G8doT85rnXPzGsaWGhJ80j0qucYijH2UXoSPcebK7+pqJmqEnFG6vU0SsfHzk5tyY84ptJupaZmKOtTD7wqEMN1TIwZqTdi4q7On0jS4rhASa110GEjqK5azvpIB8hq+muT4+/XHJSbuexTcVHU2W8PRetKugxKnasb+3J/wC/R/bk/rWNpG3NE1m0GNu4ph8Poe4rM/t6f1pP+EhmXvTXMHNEvP4ZVsnIpv8Awi/+0Kq/8JFN60L4kmqtSXyMs/8ACLf7QpP+Ea28VCPEstO/4SaSi7BOmOPhtm4pP+EYakHiSTFPXxG4qryQmoMY/hh8Vjanp7ae6h/4q3P+ElPIxWRreo/bxH/s5q6bk3qc1VRS0MqkbpS0jdK6zy3uC9KWkXpS0CCrKZ21WqzH90UFJ6k9PqNWLU8HNQbC0Um6helAA3Sm0+mUAFU7r7lWnbFVLr5o6pES2KlSR/dFR1IlMyJk716H4d/5AVt+NedKxr0Dwq4l0iIf3CRXm5gr01Y+34VdsU15G1H8tT7xUAGKlT7tfMn7PfTQ07CQ+cmPu7TWhnc1ZFg5WRBn+KtjYDXBXVpH1OWtyptBc3AtrWWc/djRj+QrxKeYzTvIfvMSTXqPjm/Fh4emAOHmIjryVPvivpcpp2g6nc/HePsX7SvDDr7Ku/mPpkn3jT6ZJ94175+REMtR1I3SoW61SIbsJTl6U2lBxTErFq3apaghOKnqDQfRSbqN1ADWIFQSHaKleoJmwtUhMpOcmmN0pabTMAp1NpV60ASxfeq5Z1SSuj8J2kdzFcGTsRipbSVzWmnKVkQIlWEQ4FdNHpVqwqRtKtU9K5nVuekqTRzfl05Y8V0iabbu3apf7HttvX5qPbB7JnL4FM8muo/sWA9SKUaLAB1pe3QeyZyxhqSKDNdI2iwHvU1v4fhbgGk66Q1RbOYNocZphhOcV2v/AAjCFOoqFvDC7utL6xFh7BnKCGjya6weGE29RQ3hpPUUfWIj9hI5PyaelvmuqXwuD3FObwqAeGFJ14DVCRzlvCN1XxCK1k8N47irSeH+mCKydeLOmnTaZiJb1L9nrc/sFsfepjaJKKz9qjo5GYwg5qb7LhelaK6RJGeacbN1o9qhcrMSaH2qH7HvrZOmvSNpz01VQnGRzd/ZgRGuPvIgs5FelXeiSzRnFc5e+Ebh5M4rohXhHRs4qtGdQ4xxg03Arc1Xw7LZIXNYTdK64zUtjyp0pQ3G5FN8ymUVoY2ClReaSnpS1GtGWLYEyV0EMH7scVi6XCZ7kAV3EOjyGMdOlctdpbnuYFaNo1fhufK1e5U94D+hrtbaFpUuZOil/wBBXG+E7GWw1bzH+75bCu3gVU0cvv8AnctxXyGP1qXR/QHCtRSwaj2bOM8T2zQa7b3X8LMrfka9LjcJIHP3s1x3idfN0eORh80Uow1dZDz5X4Vx4ibnSg+2h9FltJYfGVIr7Vmdjo8TyQd14OKrX+UmKfe4FW9KvCsYTAZsA1HqUGMvGdymuB7H2C0Zyt+gXPPWs+BfnrRvgA5FUIuHNZspLW5v6aN8ChHKuOhWqlyZPt0cs/zMH598Gls3Zl+Q7aiv5X+0GQEts6s1Mb2NLxJoS6npn2uH/XRgvjHUE1kaJr8q2/2aZ2+QY612tjrtnpyRR3EEsUsYXd0IPHauH8US2s2sT3FlH5UUjZC+la3VrGCundIr6jL5uWrKPSrBkZutRMtEVZWOar72o21m8uXn1rtNBmjuRsJ+btXEt8vNa2k3rW0qOn3gfu05W3HRlbQ6KaF7C6IwVz0apeZumOmPmp93q4v7ZMoFf1qpAzJCZHJ25wF9fesmehFtrUp3cfzZFU2j+atVv3injbVOaHFS0JoqiZo1q/a6i6MDv21muDSbytNXRDZ6LoPjeW2McMjlosEAfWu2h0+28RaTI9ukaXCrlArfpXh1tchK6zw74sn0u6R4nK4GK3hUtpIwnS51zR0Y+90p3vvLI+cGr1tpsyEiNN7f3a7S0vNP8QuJXASeRR5je49BW/DpFrphjkCJuBLjnp6GtI009TmnXaVmjmrnfpmg24kxvkiDjnkDP868m8R6i93fPmQsqcCvUvFt1JNbSF5Y9quxAXoM15JqFvvmOH+Ziamt2Rth4trmMqXLNUUshxVqdBFWZcSYrBIuo3FCMdzdaFfYC5pEQlcv8q1Su7kzyiOMe1bpX0OGUuQu2KG4m8w/dzW3HJjOKr2Fr5UIqdawnK70O2jBxjd7kmSB/ezxViPg9fmquwyU9hmpom45+9UI6DQtpCHPKqu3HzVpW0jzZIHXkK3esSGYKa17ZxlCQVwePatUSx2ulo/C9+f70bJ9civki5H+kSY/vGvr3VFe5tJIyNylC5VfYV8h3fy3Uo/2zX0uUbyXofinH6fLSfqQr0paXbQBX05+K3EopdtG2lYLjdtLRS7aLBcSil20baLC5mG6pI/vCo9tSotJotSJUp69aavWpErNo6IyHDpSg4pQMUuPapN1JBSbadg0YNA+ZDKKdRSsO6EAxQvSloosLmQU9KjIzT1XNDGpJaov279Ksplqp23UVeQ81xTVmevQknEe6BajqRmzSVkdN0RlMtT9lLUgwtJlqzQAbeKswwk02MDbk1Oj7aydw0K08eGxVdk+ark7A1XqkZuxARSVOyg0vlCtFsZ3KxTdSqu2pSnzUjLzQMjop+DRtxQF0Rt0pNgqRlptAJjfKppGanplA7+ZFSqNxqTZSBNtBd0OjGKh9frUzMVSoF+4BX0mTq85SPj89l7kYruLTudtEfWpP4h9a+r3aPilpFovSMW8v6CrUI+UVWn6RmrUX3a9KKsjwqzurmjaVrW9Y9s2GrYt63PBqPUuUyVcinrjFJLQYHldMoor8SP6le6EaosCiiulHTD4Cjc966X4aQpL4y0tXUMvnLwaKKuXwnLLc+rfiyBb+Cbjy/k+QdK+btO+8/40UV4sfiHjf9yZbuejfSuq+DtvHe+KIlnQSr6NRRWx8DT3R93eG9NtV0qNhAgbyeuPavnD9pG+uLLw2wglaLcfm296KKz6nu1v4J8tPM7o+WJr0v8AZo1C5g8ZSpHMyrsPAoorsl8J5WE/iRPZfjz/AMg22/4FXy94ZsoL3xM3nxLL1+9RRXHT+0fVVPgRu+IreJAMIBVPwHcSReI12OV+lFFZf8u2cFTZnqHjBzJaRbjn615f4n+VOOOaKKxweyPl6/xnK26hpORnmrN78sRxxRRX0UdjnRmx/eNdLo/346KKzq/CdmH3OqvWK6ecHHBrx/XPn1PLc8miiuHBfxGerjPgiQ2jHc3Nbem/8fAoor1Kp4L3NS9+Ro9vFW4f9Wn0oornMJbiuTlvrTf4RRRVIgju/wDViscfxUUVrA2jsjDCg6iMivQrO1i+yx/ux0oorDE7I7qO6NZf+QaK5KT/AFz/AO9RRXLh+pNfoEvU/WuW8RdDRRXqQ3Ryrc5F/vUlFFestjoCiiigBV60tFFBS3CiiigsVetOoooM2FSjpRRSZqiSHtUlFFZM6VsFFFFSWhG6VE4GDRRWsTGWzKU3WoqKK2OKexNTqKKgkRulRvRRQA+tfTf9WKKKiex2YX+IJff8e9Yr/eooqaexWK+MY3SkoordnmDh0ptFFCAKmjoopSNIbl1Pu1MvSiisep6a2FoooqzMZJ9402iigAooooEwooooEtiUdKKKKCiNvvGoZvumiiqiYzIT0ptFFWcQq9KWiigBy9KnTpRRQNE9FFFJm3QKfRRUggplFFAxknSq1z/q6KKpGcioOtS0UUzMfF1ru/CH/IMb/rqaKK8/Hfwz7Phn/fV6G8vSpV6UUV8uftSLNt978RW8OtFFcVf4j6fK/hZw3xSY/ZrPnu1efR/eFFFfYZf/AAIn8/cY/wDI0qfL8iSmSfeNFFekfCEUneq9FFWZSClXrRRQJblgdanooqDYKKKKAGvVW570UVSEynTaKKZgFKvSiigCRK3fD7FTJg45FFFRPY6cP/ERsQXEmz75qYSvn7xoorlPXJIJXw3zGnxXEm775oopAO+0Sf3zUn2iTYfnNFFcoEf2iT++a0LK4k5+c0UUmaRNSO4k2j5zSPcy/wB80UVzS3R0jWuZc/fNK9xJn75ooqi1sTWsz4PzGn/aZf75oopMI7Al1Nz+8NWYZ5Nw+c0UVJfQnWeTH3zSLPJv++aKKAXwliSRsDk1FMxx1oooIIT1of7w+tFFRLcaLkbHYOap3n3mooq18IP4jkPFf/Hs1ebv96iivWw/wo8XGfEQUUUV2nldQp6UUUmV9o2vDH/H5+NeoW3+pX6UUV5GL3PdwPwFy1Yq64OODXRyf8gmL/door5zF/Ej9z4R/gy+ZmeJP+RYl/66Ct+w/wBXB/uJ/wCg0UVxy/gL1PtKH++v/CvzOu0z7j/SnzfOqbuaKK4XsfT9TntTUebJx2FZcH3z9aKKzZqtjXs0X7LJx/EP5VUvP9VL/wACooo7A9jpfFqj7Bp7Y+byutcZPzG2aKK26oxXwmevSmvRRVrc5JbDD0q3a/w0UVMtiKe50Gk/NdIDyM/0rT1b/XfhRRWS+E9RbFA/dqrMxLdaKKRTK8n36rS0UUGEgi6/jWpYMcjmiiqW4UzpdJnkWThyOa6aG7mmtyXkZiqHGT04ooreOxhWMDWZGaCDJJ3Pz71glR5h49aKKxnub0vhMS8+41UCo83pRRTRhWK+pMd3Ws3Tf+P0fWiiumP8M8er/FR2lt/qv+A1B6UUVws+gFH3qnWiimBKe31ra05i10qk5XA4oorRAXr75In28fI/Svki5UfapeP42oor6PK938j8V8QP4dL1f6CBRt6UjqMdKKK+mp7H4iREDNKvSiirAXAowKKKADaPSjAoooIDApcDbRRSZcRyfeqaiipZ0R3HVKOlFFZGotFFFACr0pKKKBdRV61BRRQUwp6UUUmNFm3q9D1oorkq/EejSJKKKKwO9BQOtFFD2Ey0Pu1Iv+rNFFY9AIm6UxqKKZPUSnDpRRWqGLSSfeNFFBj1G1G/3qKKCn8IlFFFAPYKa1FFBmH8NC0UUG8Qf7hqAdKKK+ryfaXyPjs8+KPzHx9akj/1ifUUUV9N1R8iaN39xfqamtvuUUV6S2R4NXY0LbpW1bfw0UVqeHU3Ladaa9FFBif/2Q=="/>
  <p:tag name="MMPROD_11188LOGO" val="iVBORw0KGgoAAAANSUhEUgAAAOEAAADhCAMAAAAJbSJIAAABxVBMVEX///8ERpT2ih73ix8ARZQAQpIAQJYANI3Q1uUAAADh5PAARJQANo3+/P/Vrl/3+vxTbqrdwJHOpFj59e8AQZQAPpX2hADWr2QAPpaMgXwAPZAAMowAO4/2gQAAPJb//fvUq2Z4coMNAAAAL4zNqGgAHUf2hxCSg3sAKomwlnLKpmr7xpz39vu7xNsAOpfs7fXt27v+7+H817z5snifjHijrcxlaYeLmcH80a7DoW33kjH95tP17ODYtnyAkb25nG/mzqvGzOH/rmc2UY9VYIr4oVYdSI/83MUgGhQaDwBFWos+YKKHfX4hRYL7uoa8vLucn6L4m0bMzs5qf7Ld0ceIdVMuVZ0dMVuXf1NKSkttbGtOWHUXHC6nk3V9god2dYLn5eIMFR8vQXAdLUxTW2GMkpdSUU/+v4Q5Q2Xk1cgdICUqLDglGwU8OTcyOUEzO1ZZY2gpJiUyLzRzdHHKnUYfMVW/trRYd64BCRuSkpTlwqgfPXL5pU74rHrBvbj/1KZldJqtr8IAFXoAAUobNXcsHwB/iqIAJnEAIV0AADkNFzfPupJLU2EjKkErJR4RMmipoJR7aEZnXFaHcEVaT0FMQimpjFO9cpT9AAAgAElEQVR4nN19i0PbZpavZEt+SbbBliXilwS4ImA7xoBt/ADzNAkGDDh1EiY8SpK2IU1T2smwucy2O3O7s3d2Jul2diZ/7z3nk2TLxia0QNL2CzEPy9L303n9zvkeoqhfaPO6/uz40H24zuamUo3Qbxthqi9o/00jTPSF6ZDrQ/fi+po70RekmaD7Q/fjGttsmKG5BvXbhZi00zQdzH3oblxbS/XxABDN8DcoQzf8S4YEBChUP3RnrqO5IQyeEAHSDIuxwvuhe3SlDdGkco0gg/jocA7E6Ur9liCCzTnqoTBDJMjZkxgz6MSH7tWVNRBVIlMNCRo+UNEM5fVSuZu/HYRUAsTH0ga+YRcAdDuG+d8KQneyTgdpTgfI8VUHSjDVYAd+EwjdLlBPVldPYoKzYJJu77xNYLhfcUA0up6sc/amepIwGEyiWab6QgzNND5oHy/fUvM5mhcYEzyaC52k8K1kIwy/hesfuouXaG5Xshriw1wbPppvzFNeEO/8TSJW/lfK2xKu5GwfP8yzdHtjwuEMWiDl6LMT4OEe1Ft+v/39Sc3rSub6WDsfFDrAocBowOf2UoncsIad4Xp50l8k0QHCmZlt2AEcy9Dd2s0MHJXwUpkwr6Pmk78mFYWIwIcFThNNJ0SGZvlhByWDaFwN3giLTNjt/TVATLjmM/WGHQhLd9GB+xR4/iSZotwy8lIDH80GfwV1KDC6qmA3ZNetMUzQzvclE0hhvJm+UMs8WfSqv0yDM1qyj+MhGvQERwAG+dl5TRPdGcHsXDka62yuX2gdQyZ+Zbg9lNNnlVSwh2fxcPCYiVw4rKWF+mHhJHqdk8yHxtK9YbhyVXvanYEvPOtwk4Dunp/lwxo24zP2edTb5M3Uh8bSvfn97gRQzXMQgnYKfaCG6D0pl9n8tA8JDcqbcFMC+6GhdG3++LJM9QW7AiOvbHi4kQPnQuxvfrYR6uQ2dLiRcrsp70m470OD6WyyTMnTkcg05RjuLjpQxbC9L4NOhLDPWdoeJH9uU9FgHaiN29UI9mJtH7D5p7dEi9VP5bqKEOK6vZGb1yOA21Xng900OdhA+aaqAs0nPywcU9M7HbeKFou6TKVuduk5x4eqyZR+sCt5QttZptthodmEO0E5KqC7fIr6peQW7pRXpooF0Wq1WCMTVIY/o5/h4WpGH0lKJcH2elAcxt4g+a8LuRt7QiWSH7qMgfJwAytzyf7JiAUBWkQ/Ve/IHOigPYfwsLeZPiDfTRrQATPIzpOTZnh8A0JG8maomnORosaHEiam6Tf/DIF5QbRaoFktBfCkbd4RnMusblApwHfGc5rk3KdlvMlhBMiGEu66wLDBUF/S5X6/ALX7mXBk6rTdHuRB/eQF1FBEqG7JVMNM1YLB2RQRdipZt/M9eADDMLyAcib8dBh/54JJSPUJEWD5EF0nSu6m3hPUlCM5W4V8AYlZGKyF2oggQFRSi1WmqrqcAKjA1wkvcc/X+Y6SjLmxfDCTIAioJK1ZsZCj3Lkqb9cslhHCdttJxnGtZukGluHF+goBF9RQcOE+uKtFkSioBS0xkqZmg4aVBQEfeMZUphHqtE2T/Dj+ZD6hmVqmoRUwaD5DgfeivI7MCRPWbw2gtFdz6JC93muSJSlthgW9yAD3dTh0gsqzErFYdIyWyAqVCeo+hA17US7z/JmajBkhX0nqQcFVNcxUaNIZN/LWKFxV14sgHzrJXDVf1cIdCA9oBiToSE2AWfIVsA2CgJoWCTwiRXWSchmUJoRdd+fIh3rgE+wN0E9koZRj1lQ4nff65/rHSxQmxjKIMtcnkFENvDgbZvoyDnera1fQwEuEQ7xA6g+swNsBnTlSxQ2EGC/A1VQ5Q9PAM1T53hyctfcZmbyrb7hFceCT8rhP8fl8M0W/rBXX3I56A9JpVtcOu04gLt/c4FUavF0gsuMAZxVEl0AS6sY0goIOUHHVcDPwJU5Q8yHsRfAEbrGj2p3BafLDBCMB/tOdrJsNlRPAIn+3NqpIEqCcMWSJLi7T14BbTbQbUDZmM5eckeKd7QvrEZoRwAIaOUfzvsmlfiXm9076KWpC1M0Qv9QFys2BunEVb7O02zI608/DdRcZVQNDDdrb7sNNB+W4yQoBdnGwLEHz+ZT+cb92w4FAJftCmh8nLrYxexlRum7CiTiIuvYQV884vDpP9JeK/TM+n+QrumXgMOhpSDgkamoRV0ggQx2l6O5VDIh34bCDjGqjBXQcFUp6XeRPDC0M0NmRXUmT5VzRT9iNjC7vJDzME4fO3LxMycoFNsSHhL6W6PylcQTng4uOjf4PKGikSFFpIkOLDtNqTVNJIVyH7mfC3fWTCXM5YseJTGO4kwbY4dY0WEPgjCAM2Fb3d/OS5CGyLPr1rgCfgnjJMXbHJfwNIAzPo6ZD6ueWS+NzBJxHGRtdy1aEmxlZRt8pUxuq1dJswGvg8gxEwvlwDycTznkJf0lyYa6DnTJ8HScMtWk2wwmBaCU7UlZQY4lhgvuBPlEJV5ULXQqhneZ12QE4xadIisczlWWEqE2AO5+iNkTrFiAsik14CBVRo4jqZ70MumNGr79A+DtzBzSAreTEdAAYJr16Q/LEFEVBYWoxtI+9HEKesXtBM+dmFAVNXiqPZBf1iI/Zjb8Apof3clm1arFCU1M1TpjomSxKk8iwFuGTXBeWKtAp97z97IeMGyQsLt0YVTwSoIwRUfaxl9VS3kv1o9Up5anBxQDIrukVwJVMQ0YB0YGSizrz1lFaxUK6u4ywk5gi4QBMu3Zq5+xLgXvrcmNaH2eFaHR1cCqPN/z3pStB6O5XytlVLhroGMysJKgthLNVBD2NiwZx06GK035Knuf4NjdJxpgcOMKUobs4ISaUgwDDMb0pUPMuBQKVpTXF578qhGsDZ4ZTaLZBrRBYagFLUPGIHi8MhioWpsGbZLgOWyRBhJoNdcMAAN2O0LllcgMiEaZ0ZQilG7azFwlnIA4SmYnTSDkWRM0GDY9jtahxv5dy1YfNHpULuiDbwjpHFyfTl8BSchdAPbLKq0BoJwg9ZxACCzih3BNG3lvEcLKgWg36reuqqE6gR88xLV0NI1dNhrqJxQ4qmmzLst6hq9eKEJweQahztYLfDRCxlGioKfnBqqkqdLxq16arMVWMIl3lFMoAfRvuAax73epqENp7IZylNDskAXBZxrYhGkmUYZBojvE0ZpY5jseCcAaYWuZMNCAA4Uack4Z0AagjvHw87IoQ+0oCvRYBxUn0NvAHordWw92QGKmKcWB2SNDsQggcKdXXBQcOQyVv0r2qcN0hXgXC3jLEgrSsWowYEdlK4wfApVpMItSrN2pkCwVJzdftoKREhB0OU6ApKsdfCFcTP8NdDcJedhhC5rWlQ4H/Kon8kEkVRENTLU0SAO+KCxM6Ze4zdLGFJ9hwUZnQhQFqn2auxA75ngjteFpk3FarnlKIG7ImRlE1JxraEais4kYRj5ifDXbYG/hl3clcEBz5f1V22AthOCH7MSBaDaqGjrNIqir+gmpppotGACEgI2LcDQfImWHM01tFC+BxvUsBvYFejQx7eZqgW4YouKUaPpNgtCJVk7HEr1oMKt7yOhZyF8AivYlUpm+gRQRCwAK6sfT3g7CHDBmBoqZJpdTaMjqrJaKmMfhT6Q1RNcSrYTekahHB7aBFenO0XlvjGlSPAbnzDfNq4iHdC6EN8ntQuGVVZ2pNAHEAKLup9JYo6sppxI1mliyKk2CREBirhMIEZyl39SJstB37dcdD1k1t+GUjbbKaIBYmiBipNBlPbBLVpr0SihCxTpbgGMdJKIih9WxKeIF2JdGiJ0Kad1OTKyDEQjMqNNN8EetvRI4bEVHVQRmu1aADVtVKiIAjx93MAJs5R1i93uGul5feTFDxDQqZm47A0lJVVd0oanUU//Sy2BSfVafkht2qKG5omSQ1/3MczTXHQ+Bf01t4zIZodL2lrsBiNrT4LsNREbVliYai6kAjWxNkglHy3Lz+fITXFg8xPURfI1uNREIP7RocVVye0AtixQWramJxVgMs0VXwOuB+vfPCOYM31ynDc3hpjipGkKmRYk2To7XSQ+j81op+Hv+kKrbwW1t2SUBG0G5dVftPdadXYocmGXZMUxPqgNAawRpNWtXZWcvp6B40sjxNnA58TVtNaYf5GCzNqRtpnL1u7zY74xyIV+5p2i4PGXAJxYEI0qra9JFmDCS+Txa1c8kTy5FW2GjmyXqCCQoPLif8k1T1mj0NZusLqlVdhqBIpQsmhmbCSdIK8CZpbYBsYqtN2k21JiGmACQgdc5I1dkeXFF+2AshkklILSD4USDG6Yil5UAMttY0S1EsoqrCrdgQ1ZawTT6VzMSZptypRo+RjmtE2MvTYFZORtW03k8UVJNxmbWQQBC3JiiNsMZVtZVxNOsA5FhxwU+5L54HX1U87IqQjAVXsU4DbgI6jyEBp0SZiokWI4AYXFSzR5kqbomqWT+big2augwQ6xcN/tcQ8Tu8aSUBlI2E7Thxl5MRs/wMTbQYyYUaWU5rciyiy7G2ZGdpfqkFiC+5XiNWne2KeKkJYUe8smeouEo6CLaIbVpU22ptelxsZlFAAnS/OqGKhkMy/Kn+Qbhb7sY7q/raLb7yOg3TGS/qECa0jukQgWmrTbE1la8V/4AETBaJW5UnNVU1gn+zFGIVVyjH8MWEeDXMu1d+iIgbKW2OAkoR6QtooB9rbebqRauKocFUIwuarvo3RHPcb90GFSBeKGZce7RANZVl1ZjPJsa16RLTBbGlcyYxNuMIHCkTuoqzGVtSNGRvtQCfPzO78f0gPKM6wTpOpTEAiFtpbSHCylakLSa23I8OSE+a0Kuao77hksQJOdEceOwyxtj69VrzQ3IxyKBKopFTWNUCklAy2VvVA0Iz3rWEpNUBFvBI1NRm5DRyEwsRYuMCLPy6cwtsQp/bO6m2CIpIGDSyl+nliNoC1wyOrRyZ5EwyFY9YzeLTpAkK3zvnv2oZ8ud4Gmj8LA7lN7kXOhLEiPZYXBZNEzTa3IleIMYaCLWiEYWWouJLxJ+4AMBrrrXpbTiJOZQZgCou6OQlHRdbUrOYZKibpbhAhjo2VIuRGhuHid3mip8FeEUIz9NSCLpVymtYmQFTVeNabk8VDd5iYDDTARCjtYiHfSZaDWKgn0ddoBzvDeG5dohzC1xoSyZvj1/qZFoXIzHHVtLYZK56eC8QY9TCRitcWCwFytFtmNgEjrxeU37YMahSTYGeWoy8SQeCOSFlKn63cwBrS4zagFUz9zJUvUClot2hmX+5vmpi22WCoKcTkdbtN/ynWIhrBYy0UYyzWJqutaXS4jJG0YmOUo8oey9QBL8i1na+lkLDfVbiRow3l05FcVomPCddMCaFGThMXECFxFemVlQjnpB/kS6LNs7K82qqie9GSHasikdaFKapj1iZwLPIcrEZHpsG2Uo/SE2y2AyM2C6CkLnumrfpUvZZoKPN9EBnOHpk25rW3eqW2hSctSVr8iUuY+wXTYKN+N19HVNvTabB6K/Xz7ybjc9h6G4N6pvdphb1gKEtiEYkbI/wWn7pxgEQneMBZhmTxE5MZ4T4/hDiVBG3Plpq4plaGFcjk9rU4mJBtVqaAJsxkBzzR7/sF63N+1OgEudGCw3hFWnpu+2QJvOZUrqUjNho8ipqgQxiyH4jOrbxAPJNXabc02LT15wfD42JDtc8btHRwnSS8q7o6ZCJTWu6KlrjpJhosFCL1aytpJQY1xY1kI+pkxcajLrmWV9nxDiMS8+nTSmSIS4tXyhoRYB4889Ng9VuRATe12cFYCUjd4G66XXXS880vp5wU/6IavKJTbtEt6pNRimKTTNsKSs5gkJT1HT23bkF9754qXYv9e/hPpfshcS9FfJaSYOVBAU4pXtFNVJmkx2iQ53GGUha9kjNd51/2nHZax63OHNLcQZKwwE+lSzVa68lapISN4iiTlhVkwmagqOfDNSBZ9pwJ8PapPfWLew2n/r92qF2zRAQcWrFYszo6wiQqhXn2lL+ZdH0htWInuBfUIhkoW2VpZlG9R2TTd6zp9GvyobqCeIVTSmtiY9heoz5kmiWraHMwNUmROJJveHuYmuvS11NRfgCvLSjE2HcrUsfqDElSrpeqoWiNgZllIJbIC3qBuUHhJHiRfLf92yH7flUeBascVLj2mYl1VkolksJDT0TOkE9N1QgNPok4neMCF9VFeOnaanWwo0URHeTtZnLGNbIMhk33jINzeiCFtM4Bzduqnk352l2YakthJdYMfuT7VBvQiVDadXQ1lBUk8VY1QWUYlo0/G2Tx0LA8FsLfm1d17vbe40WZy4equPqWWMWZjNjNFgoSnFDtLTwa74WvCm42/l3s+73ipDp8hON036T2hQGI+Qb8Q+/qSAomVoQLa1SK/nzMkUtyN2n8vdGeL3M+xxfwNkhNqaNSV9G2mBIi2T/k2KrZGPVMgwq3XXvl27Xeb+cpiv4YNVFyRtiy9JMybEWNbZMvsiqLbB1N+sX7+JtHxwhNCGUkHG/BRO2FlZc1ZdW22QIbjRBJS864fuKEHZGiwuNzjYPYisJMvpiNaPT2Tg4TlluDTkRxpOmvO4eS4e7XeVDsLbOJgjgbzYiZygqvqp+kku18iukbRcZsDAA/gK0lEYuniGDLwY7s7ZCv1pIy0a+pIlwg0oZa6N/wpqZK5fhT5tdRxYVkrp/K/gZ8QMcC5U26qRY63BTuQtOUtA68kvQUuxIKEl5dVs0x0R4iUxQ8kJzPUNkmkpcZPz+ihH+LF7a0QCiPC02RdUccrNaCzLl13dfsqiT3m6Lv68b4TvGgM/tQOtHLIqbh+ybVDzid1Pa1A3InWSywcFPucLVIGzPD5mOvl+w8fNeyCVaFSqDioorlHmp7fk7ZZ4BeK2+tHNfS1xcHQgM4D+h2yp7IHBxQ1itQiIO9lIyUVwkbEmeaW5Ay0HreSf1gYurngV9Fpj+N2HAVlm6sVvOj+Xz+fLu2lLFFmhuJqB/C/a5cVeClo4alkhpVVIMhUmcIYwbRNgEenEV2mKFG7CdM8P9yuulXZfJs9HFG7tjksfj80hKLKbATx5fbHd/NdrWNQb31NkyZfRGXggXwfkqKpnNhjdrcXAqH/N5SPPhBhyr0WivDcKuaYTUfDluIJuXPFL/eLF04HI45ucdDleqVBqfkTyxkdWAyawY3qEtqm36GU1NsSylWrf8oC6CrbJfhpPNFUslPzQ4z3j/jMejjK4GuiK8ormJ5yEUVqFHM2m3I1OPhux2O8/zodDwAO4fVez3eEZXbS2CgBtZbrWmQOvhX/UjQjHtpejo6ohnZryUcODuw8PQoo3ZzHyqNBeTPCPa/Nb22ZHvY4RUyEsxv6satrfv5SXwoWB13j8ueaYGWmK86cAZCWYJoh3iDD6cRz3Llj1zfhdu2BQOGp5ECNtDjYy3pEj7XTrwHjiNMCj5St33CWQ4eyPnGpdGF5sKxggpyhgIthrZItrhctGbqA9KRVeuYQ+eORkTDtfHffn2DjBmhNc3QspVYr5xY2392bmEXDBUTykgRuMP4Vksh7aNb1sLZDetxCtfv6tvONwjHN50zXiyZ/nc9cswuO+ZoYzRBeYsGYAk3+ae8Uw1Z8YMJ+SJFrMhk9smKcorJ3Y9JddNof0OmbfeOfH7pC77aFz9PO8OABXFV5ptH+ZjVyttchD6UuO+UVYPjuGMTBVM5VELbkFIyf4ZyT/bnhWy7Xu+CMl+qXx2ClHT0/x8gOetsGTpXd9cx/4PbEXytBsSyyfHfWVOl4+QoCYiraEYCxa5qZI0l2qEzW5SiA623yhOAGdzRk+vinn3ihZC1qMc2EzVaPhJWPLcfwlv2UydGU6mfbHBAAGOeyBvqE1aipsU+Od+P57UDVA/0621mOfj9p3qw7l+ZWyAbm/XvA6Y5saU/kzHjlVMWXpDC0K2PMi2usHPj/ukJW0ggncZu0gi18YJXzFfab59H6LFUc/bH/912HYxtlHySYOdD8W4Il7aAyG76FFKHaVbbskz9sa2uuuRYr8DQRobZvGpfim/SLoXhDRqQVuGoK1WG4/5501Gx9hs3KLy8X9XDjueNhByzMXy7ZZ4RbtG9BzlrijKTGf1PTClPP/nmEe5/6+H9+gbU0v6vlIM6yhJSjZAa9wNhwgtooqLhPz9/a4TU/FwYHXqBmtbe7s0BrfE1kYPq7J0xhKvdT5NYEqaSXSkN+ySpOQHpR+PHp1ynABca82AOHzi7/cMDrBgqSTHEAu4aP+gH8KpeUd226701vOpsOiRfhxR7p+2nZ6E/Q53yl3F2FOP/JCDXhQ7J4QM7Cr3pU+lj9EPClnpY+Xt99obEBgbjnFPGTUVcozPCiv4RK67vvHErHmhGviuf/3X+vecbepfp7dG80fNZ3jhIdywY0babYN4rRFf2FUUV8dmbAwtvX0u5fOxH+Dvwujb57GxH1qlYSZZVMZWoxxYIpAYd+rbfKyUbK6nZKMgYNuI58VuLL8qsOu2pdj9o/YhbaGe9kmrVzmDlqxrOZs9kUsEIFIUOyYPIkv98WFZ+oe0IzDskufHwRvS300+JJSjxj27i/ZbMuX2/803k040t9SlA0v52FJQ2FfysbdK7LTiy0v554cdJCbkUqTRW11keMXzS/Gywr6k9Ls6hxe4pfu311nl49hblgnkYz+Wf5T+10yCwsHcQXHub7t3S+Nz4wfJemvNL6jn/fvAPCse5b9ZUO/o2tt/vmyL+dp6x6JPWTMr08/TUhkyz+L4+Fx//0xMUfIB7qynYQR4J3W2asR9fwg2NDYi/V1Yku7fV/6hvP2h7YAgX53N+Mfm5merA9rOx2ChaLTltz/cKiuVwJTn77eWpI9tNrZbjYZPQtjvIsPwt+OQgWPWLOvKRxaPa02HBZiKT8cB11z/DG6f6VP01hUht+rBYN8lEeCAy8X+qdwfGJH+iQ5R+rz9IIYJNg7ejufsRhWH46ZWOcY2Gvv+5qj0gA7GYjfy+ddc92oeeyL7pJGA6WwaQqGMGw7jtqOx/rm5ccTaRGa04u+1IzRYZJNLrLqMdUcYLUtKyuxm2vg4+8P+2OfS/Ye/i739p/Sx0H4UZOnzsfHWXjTCmCcW5ZglT2w0P3b/e44eefvjo0qvGhufGffFFlvbgekIbaN6n+GbooPFrTFjM9J4E2lphkBTlLF8eXfkxn52abHC3BqUygFO96Wtq9puSDP+3sVpjhG+/3zqi5fREeUf0ltTZVH7SfhTvjjb/DC3MyV9zIIh3r//0dhbiIBAhDim58hI2DWj7DZvmoEwMKrERtZGpnZHy2NYCdPRAth+0yPaSvCHqUqFtQ1EBwI2geU4hl2VpC4yZJCuJVGEHG4xzHBcWwGFSIoTTisQEf93Svq+s7PhTH/JtJ+QUIlJvwNgq/uD0r8qrRthlHfI6VisTaJlCnVIFEcNBm4gHBiVYqPCQAC6LjCLq0uD+wB3FHxFv9m/UP0g1vbdOwduSN20FB1pAkAEw/ywPcA1Gg3OZg/Z+XDQ7B04IAWx+x971jutNZz5W9q8YxI7Iv3Dxth2oUNHFfOsB47FKk3ILsAVaAF+4sMs15AlRTIihhlhi5YzAisIwjD00jdutkZZRsU19xFE2M3TMLaY0l8fBq+YdKRK6XSxWEynSweOZGa2wWMnWkGe/seP0qedSR0gLLXtCVXxxFiGW8zff11poQvaBxoneIWDNF4CXg5c85kTdrgPIkbT2TQRggKW224lBmzfeGeYmFGkvKn2ahsBhOVbQgenAUIqHcwmIbLNYBnYh7VbeFFm+ueKB45MvREKGikjx7GH/6rQ7Q0RmpdSVNhVZUz5nguyRhWfCfPVnOOgOD43o3iM0rDPI+H+yI6co1+RdGejyzB4iyA0JyNAiRTfnLslPj0Q+hRpt+WLhRvoeLKrIS/VRMiQvHfOPzfj8cTyo+CT1tbWbkxNjeZjBK7SP56enw0Gm9rGVSodahrMzZXMCw2Y1Vjsf5+vNxNpjm8gMVDIrVPGyrtT5CLgR8pjAHOuVER56SclCFf386DiZVPRGMKxIpm8jGxsBlT6vSLdaHJbYYT4JCk2A3jWbsEtIv5kDFyuZ3RtqcJGbTYBsnl4DQ4E2ApcyIMwZ8YT9ZumBLgT4excqS240iNHFcboMhO+mQFy54MT5Ueyi5wtEMAr2HDcJxqgFwdHwVMq0r6A3mwgCs5kJobOU1FGW96eXQTEMZMNNqOjDDruaZZehRHPyNrUGIk0Sn5kcJUNCGww64lNZemont2aHAPD2qLC0tpoTPLFiq4q33lA88bVxw/aijuM0Bo3DwoZ/ziqDuSWt8Ax6iG0dbeEaGBprSzFBgL06uCIFgeV8si+Yi5UVeDvM2divibFOV/Ms6gbiXDDMxiwDXDZ3XKMUAAlv7+6mM/ejJ7zqBEhcGtkTPLN+DONbpwHT3tS1BcadJ4F7K+eGAfekV+61et5grgR9K1bi/kp3PAaZZffzbJRQTAh5ARQM1+pK0JoEPhjSxpEkCF6YEYIDHCrg1NlxaOdcWp/qRKNBnoOetls2VGPZ66UbNi7Dcpz1VKy2y7QdJjNuMah37uQPXWd1B0MRIXFpf2p0TEJRRcrT60t0QMDhFNA1jFgGHIZ/E6xOzyUInIbzVWhDI3pVywIh1vM3hhDkPAfnMzaEjADm9Bl1JZhA4ujYI8l1+xwi380f2j4u2y2z4H9yf2KR8kGbZ1n5DgBeIhtdW0XN5334Fd+LbsoDEDcM04LCHVPYxuEOFHs+bhZGUKGktccPCJsf6oRWAG9tDaFSutRiDxvZJcqNuJx2rvFBVZHFE9/0TFr588UyOTO2gAbDFVBfpKnPGiztdwwXA+cTFSorGZvTOUJNA+QlxHwcuAH2pldMwpAGt7OZToRYsK0qHlNXUs77icIE3QlO4b/Wj8AABcJSURBVDiymycMEKPG1Mh+drXCBgZsRkzDUe9gdkqR5lKZeoA3EwkmnJg1n5YL40Mziv2e/H5lQHsgAoNCC9CV1aV9uExMzwPyu+DtKuhbyVNg2vVYUXZ1LseCDJXOWN/SUaBuUsV4lg1qaUfyU3lxWsEBdgG7wCxmpzAOkg6AXeR3AegiHQBiC7QJFHsgmM17+tOJZJXn9Se4kJKpwdpBy8L2ai4F7tM3uhSFvgcFsHAIPINr5bymkURu+anBRTqqPayAJnexsk53yHDKiAG2MkT7Ug+E4z5T7bwbwvUv7tw5fnRa0YIc3OqAjejQaF5LX9B3EyawNphdWl2sBG4t7k/l+wnZqYaDYLUMF56vBxnCOuk+jRuV18C5LS5lgTDvQhKl6KkBiG10ag3kBndTvz8gusr66cvXR3e+WO+FkKvkpa4QcT8ViBVTTWpA7FB7UEgT4emdzb0vnc7j0/UKmSrBkdwC/MAi6BNJXaRm8yhlDengaH5mriSnMrl6XxVY9PwscOlqfTY3L6fT/b6x0UH8cMz0USTEo1M39hfRxFlCGuAFv62fvrgz5Pzky703p216igibBpyNxZS5bhIE1qaMmllbh6eBz754kJ6ceFp78rVz6OGjw9MKQNTycUYA1hFlKyAJzFzyYwSj1khmqj3VRCNJhry1pNs4Dt4YA1wgNchNIbIHwKrJ5AhNK08PX74ecjqfD72q3V2ZTu/cayvjAMLWqEYgi6lhpzeVwY3GlLGAqXqJCNsLevTtnXgkIhYmJ1bubu7cvo04761XaIE4GLR/YqJgieDyIVHLDq7dwMR0tFzOj8ViMaXZ4BfAUy6XRwnvJDpNAw1DYII+kwapHCL7/PUzJ0B78wCxrezcXRbFSHzzYVthwaSl0GxZ0NO5joghoxtVKuSWseilbbdGOhHS67drC1vpBVWNiJHpvW/ST7/d3HtwZ+j2EcqzQnTW0B18NByrnSg6AC1KEmv0QHh6chuikLFqvBP9Ete0NNDHCp6t8vmzO0NDx8dvhl5tP11Jv/rmO6soFmqbKwtq4WDttnHXdS0dGcDLm6XY6VD7fUqsciuKc3UgSQbnAao12DYsyzCnb3ZqqdSCOAmSfOrc3IpYJ4uvtref7Dy/A3258+zeKRooRjKGzGkyXVM7j84z8a8ckThHfiJ3RuMOlcPDl8/u3CGe5PDNZu0gXXM6D1QxMlk7KkashZXtnVpRFLedXzerORqn2UXPxgVuRdGRC7dGlJiv5DZLEdyoUgb70bw/VmxiSudwlrB+D0wBLjeRji9sOw/iqiWy8vj/qJPxidqr7drm3lcPjp1fHDKnz14/enkIaNcrWl0CXaj2n+N08AQ6iAr7eXp4eO/ly9ekHLD+xfOdvc3N2vFrjl4/XsF9UDedB8tqYeLAuQ0Q7zq/fOwXxfTz03Y7VBTS79gYqP3a/mB2FbhbrCS3AySVKPKql6ukTk8DnTt9no6IT798sr039MAfEUvy1ysWVdzarP3xjxvTkIsfPHG+OHz++MsjJ7ahoTcvOO7LZ8+evX79+sWjly9f3rv34sWzZ18f3T4+PgbB3/kavMgbp/Po6PkX6yjQytCr4vTGwtbmUIWrOJ+K+KS6x5ulSOEPzmPn04j62UG6GLeKKzsv2+4+ebaOViZslgoxwWja4rhWTQRUsZn+/jlSYJXnzvhSgPjsyQbYwr+9Hrpzeycdmdx0DtU2xK30q9qWRY1AUydrQ0dfpacnJlae3r1bq91+yXBvPt2D9s2nOztfffXVp8cP9p48ebL5/Hhvs1arvVnnjo9KExMT6eNT1NjKnb2FiKqKd533BHpo8wCXexVffVsQnzpfOL8lw45wERU8TduEd0WZm9OK2OZqr6nWViJNrxkbba6NtRGtXz921grid3s/MOB19r6LTCa2n9S21Mknx6/8VjFe/G5BFacfD30zDd0QRVFVp48OOebO5nefbWxM14rffffdtP/Bq+8mFxY+e+wsbW1ZNx68pof2PgPPNfmlNoxzZ8cfF/8oTm9CXvwGbN0CpjCxuSCmj+893NuyWLc2Vvwb4kLN+bXZxpshXpZLJa1gT56ZNGcgcsv4eDBZbjPNuTO8lDk9/rIkRtLPgdRU7mxuWVW1MBm3iOlPjp0rolj88qvapPjvm84ncXViQy38+5Y4fbTOMEPgk1ToVBxQR1Ye7C2IqvjHr5x3IyCfu5+8cG4XrJbl9AMS4Zjnt2sbqqxuHTifCetHT+JivGCN+OOR4uNHL7+ZiGwd7D/4ckJUnz6+XemCUK/ju42f/b1yjCbC9mjBvf6UmlbVA+ebCn2KRrK8BV7OsgC9+XJDBUVyfhUXN2rOzfS0dyKyQE2IK9iPO6/ScbFQrJWWxcJ06fleelJdoHaGtqdF0MCj23Aiqwr6/kLAhOKF86665V2OxHeO1rnXOxOReDGiLqRBjg8PP/WL6rfOoU+9oCkHzs9NUyUR4blgLoYQIv43n4mWrfTeI+7wzidpUb27uX13IxKHqz3eUNWVu3eLqrqxd/v28ZevpsWNbTA0DFtfOGsT4vLmtwuRhYMHz98MgWAWngy9cU6LFnWr5tzbUK3qQu2IME3u5dFKJP6kKC7XnM+4R+DXtmrFggqWsO28/TUgjB98ur0A1jj99bMOGf4chPtRg3pr0Rgi/neiGpnYORUefXowEYFeOP8+Cbf39b1N6CYYnmiJ3B16sX44tBkH3uEccr5B6x0ChFvUH8XCNlDaw4eIcPPoc+cEKIH49Ijask6qy9tDGgd+8zgemfxs0hKZfnJn8cVRSVQ3vypZVUvhwOmsQXwS47Uny+LGhPzNbSMpYzmhZzbxDoT4+LjoQDO95U6/2Kk9XdkAO6Rf7wC1WD749AE4gYkvnz2sTaqF5QIO0G/egcAGHhYQHkGkQ94KCCPLE6o68eB4neM+0hCug+laJsXJbVlcnha3tp14FfSlk6D54C43XM5nx84DUT3YrOGGG37n0KsCuK/4wU76bm1z581tvO+Q30Qr2Rs/E6EPiz3K6NrgIk7eBupBIv7R3uYQhK1aARxg/MH2RAG6cHQbPOpCrba9XdsbAlAV58ECWo6gpQVD2xNgcqpleRPe5O7txUH6BKG4UrAWtyLT02LhrhMp4+FrdNYQaeJwPzZ3nLUiLjt5sL0QiaSPhr4pTjzd3lyD7GLo4cvTdcjGBxazI3l8aqCv9NOVFPxuca4/jzUtTwykuWgbAJLJVE4fffI1t36HUPzikRfc4/KBcxPiPliKc+iT10DbKv/pPChEVvaOTrUYgwjVye+ADO0MrVceEYRDn3/yVBQngK1YRD/cgLvOY44WXj948lTckh9v4iYgcMLNgmgt+HeOtlfufvv8+PkDp57UcEB1K0v7u2MohLG/QXL2c6djuG7SS+NzMZJvj42OZFdpGytwFWb95UOgLF8+eIA4gVDVRLTPo5fafhWVO7USBI9Xt0kAqHzhBITLNei1mv5q6PZtcLiA8PYnd0V1wh+xqMspDDWvHgKXe7i3UlDV5SebIHKrete5h+z+1YPbkDc5n714dO90ncbsBcHlCW+Z6V9bvNwzLO10yEvNSWWtLAMwR/aX6FsDmB5BxvbszdDQ0Te1VwAhvrFQdGpkkVl3FgsWdWNl6BTZduXOK/+0uHBQozApqD349CAubvk3nXsQBjb8Bas4UdyyWMT/+TeOER7urIhby59t762sPC0d1CCzAOZ3+9mLl4dA6bHkdsu2ml3bJaOEoFkxyU9VhcvOVOC9wFpHh6M0nHlM43yxXcBZsYEPggTu3qNP7tweOnr8zZNXd9Y1l7R+BPZlUfudSFMYsFkVvOyGF/yFChEfnCX8DlECCEPEvwI0d0XdWl7+9hOSYm8jhX98/DWhtcevMVshzN0WEBaza1NlPYvG5zBGaUnBJ/OGLilDu1cu+soDOFoWjVYGsZhIhlk9owhTgOyPq5zee/n64dFtSHmI4Z2+2d52lYp3nT9wGkKgacvT1MbW8h+3ig8eTy9MTn5Wc37zXTwe92+vFDe3D7a3t19B6GQOvxgCmR09fP3y3uHpOiTFIDiQHL24tD+CwyKomWOjN7KBqMAywqon5qaql5sTleLxuU4lX2xAH47ViomQPupFvlh56kYWi0VYyK1oB3Gnx9BPp/P2m1Miwzs7T7C92iTt6+dPkIg/Pn6+89XjB8dDmIGgwI6e4bFaxsWRTFwYsDGLS4Mj2rAC3Nb86MggeAJ91IRhs8oMBTLkL6OlCZ62u2TZp5jGrhiaZW0BtpKdalWPwNkusZB9QvrJcZivVyrrkMuuExn+J8mP4T+2O2/ewM+Q4r754ovjr1+/PDxEUBVARHZiZrEKh4WBKL00qI8LkVpOfipbCUSDrCndEfY9/bjBRPAyWuoN4iMnKUWxdfA37IzNRiwjps8NAGer1YZBzuCKBASr5e1aWzca/oJ/JQU0Lb1nsOARIAWeymp2f2SqPKYX8Mlp97MVnGNj4lfYbFOeOXyuLnOpxzprK0FmPIt0l8YwWBqOQp/W9EFStBSPgjUzvWQKah0YGCClGltbG9D+GgCNq2hFq5Gp0TLWGPAspPIGBrC/tMhGo0FBMJXNm3lhQPEVZZlnq5cBCHeI7Ut4+z3ZrkNNehkbS8MDUbz70E+Eqk/5wEJiLJbPl0dHd6emRqDdgIbfR6amcHJIGSDpc2G0mqKCBeWpG4PZxYowECWTQrpdlzS2oih+at7O9r0bxjmtj6XDSaroy3dfeWT+BVSNxUV6Nhu9CJpmGFGzyisZv3ukpnkZ74HLmiKTeOiBACklcZ0FlDOXw2H4GdyiHh/EeIk2C4aYdPt9Ss+JSt2EisNGGCxR+/ZvjExpNdNyXm9lbCjXkRGsGoE2V3AQg2P1YuTF1lLbxnCQqS7gxpSXaBmezM2ekYxy/4UuThtAsWQq2AQ0xSgpkA5oP0XxNaBVULlzF1O23Tpz4xjJN06lbAw+iPESzdFgGMJqlLYpBz8B53U125QkybgrduhSrpSiTljcl9zvk9bOLkhotncCZjpWbDVL4+Fey9PfdUphyRPrx+4xwcTlENYFfLKTV5Hy79wx9Zy3qrmTblP9GDpTv/hTV9quEN3FrNct4G7Ul2sOO4RENxA3aeRWz0t3a0FoDAcvIL3gsMOhTwlmg0GBwdcg3LFwcjOFE6QE7bCf0Gz7Eo70gpKGL+dooMGdQ/I+51OyP+kxk7PQGn3wUhcqs7N/efUXsvyExb9or3WBb+Q2N/dCglDHY7vqQA/F4GiIo5Q7UeXo0PwleDdpEBG5BpmlIS32CL9dusFw+NklvL/bQdQjt/YMR3zGLpW7ia8Hf8bHO3vd7pNhJJZdFhj2bJwwKsX8btyNiOPcl+DdpOHcEMgxvaCnedvFVYlLwJWzuYSXqn3fSHhlL/UKx+rCmYSbSrCZRMK7DcDdB14v5bqJ/n7n3QiNsM9FpzBSeN0nAj5Y67LNHWbwsUBuiBhSeanrPuLdVCn8F4r6w//7s8vrfVgZ+IuXOqBknMTH8H9CIf55W/Y+S8ry5l8/TyWo/xgGif73hSmFwO5KvjnKS/YEC81fGiF5dA8P7tRdAn51I3p2ElDXhjxhe3Y2RcmnDKSoB39PaHqIauqlwvNu76FLpvaFKCjyJiLssndSN6NghGg2hgApsk0tS19WR9GAUE/5E7Bn/4xPGhu0XehmBzW26AWEHO32bn/uAoOEMAgIDxJuB6j9vZRMHeIaGqr2X4Cwyx5t3exbGByVFAWro/jIRLaRujxC6GQDSJU9R3m9fvCoUpkNXAAj9NzrPQAVlE/BVCAogyWuskSGf9ikEl5ECK6Ixedx/6EHwrMtwCI+xQ82Tp4Jab8cYzOanMSNf3DbB5kal3w45f3WO30Okc1f/+oChDwqpldOuHEyFCCsHSa8APEesK2/BFFrNy+EkLMFVkdiOGSGyymS6JmF6mUjhdEyw2ASfMOFSjeu+CDvnlqCLMe0qqnjO9C0nOyt2aOA8BBycPnhX58AEgFy5oy39j2B/Dm8zt+sg7d9DKHl4PytaYRAdBEnDnqUcT/0IkF2WxIaV6CiBkR8viRrz7lwaK7Uj5NjlN21VSHQLY3TfsCPrWI8JM7uT6Tk9x8CiMxN/enPKQiEnzNePFuCqv1f7b2ewhNslezUmEfxKf1k81NvhkeuJzQS7quSIeSJuBKSCfM5cs7S+IyPzGWbytKBjnX0RrcSCdmbzckJuZaCcLj5/Tzo6b4QzMAv//N9XyLl/dy2XgN1Pdg54udlr7trPGQYNhBcHMxjuuxD8eE9mRdQ3gxfvSTl7mgOXFDOcOEKyBGHV0vj/XBPAeXo2qIQPTMplOZ++Oijj05tH+Er/H9Z+R5e70FovffRR48qArx7SnPsD5svPvqBZlg84sycYZzJvQjCI0t9+udKZN6BK1clC5LCHGjD1SkpNneOrClnwqEqMBIiSv94v+TTaomrZ1wPo898M6aX4I9kAI1MNWHIL4yd+h2OwjL6e2Z1F4KVfVJkV3wzcyU3EjwqlemzB8mBPETaq25etytAvAEXDAdm9axTdoNzRaP07C7h/PafkhmTc/39qNvfWdtAJTvqiUkxtL0SDsjDxVKzN8MCmcAXDEEsunKECDLTIBaAl6jUM+AfUJR+TV89UnkNUArvLEi0C/osceEEYWktT6b2Kf3jJdmNF0lkZquhIEmduTAK8OpcTFtzpzKNYS3R44RwuC/jSpDFDP4igER9ze+uLUYDXVD2gN1eczKWNOTJpCWpf9yvPRwrlZxt2LVNa8BIBPTo1yJBvbkyVXtYm6nPhu18X0avqfuLczFcvAMOdnBxQOi9ZKEXajYwwGVHcE2AzxebK+mzRlLJOsPzQc087PZG5pJVmQs0vCqqDE9MnmPDocaJhtJN+Uvoe3AyP6Ic6LVq4mwjo/FTZazj+2L9Rf0pySi7YV5bWCKEQ5VcMkVdYQR8R0vNg+boC2OEsJ1Gs3QnkH9CsCSjb4gycBGMjE3IjowSrxmbKwKpdoOrduTqiE77PJhePeN6b9hIcwPZSiSrw7yxpxMbBoUlIRjCVqnfA75H8cR2F8ls2t4Np1BXcK0BRvQZEB6Z1eRNgiUYBX2QHp1BMvV+EeotNZ9rNHeuYnm+MZtJEUVGSRLnMza6D+RO0CaStsRG0AmBwOrabozMhwbL02drOcDQtSVFwGLDoWA9cwVJ7s9taBTgX2fpEHGwENuDfKgxm9SjMVglLlCUYrs3llhtt0GjTop8ZZVEdDgCIrq2fs7ryPUJIX2ZJvixoO7HrtNzXqy5XZk+wdhBgBH4UB84BW36HGF3GNwwWtr0YQlBwFUKaHgQEhAdeH/vfK7PDrqp3QOBp/tylxnbveKG4SmROQnbjd26QJb2etJFjJLyjvfP4KRPSVlbBeITFVYx4klIV+ZkbXVgYj7D25u3CM5TT6JNXy21voKWcADpCRvxHkRJ19EBEgpb7PcohPiMkCkAYKJNwwMyHbIbpW82aB/IOH5x0LTmdZNYWae1LRPIrDO+gaKUNeIDlIBMIdfYGBGeK1NvhFHy5K6w4XA1N49W/MvRz27NnTyxh8LGWKIQHm5ktPkgbqoEIGP9WEdKwG8uCDfhJvkJ2oermV+o8M42CNiBptegObAxEixlzezwm9sxy4WMiA66yYfqoJuJDxLzfmZz4/r5ULClgAI4Rw0AuN66EArqqgzo7NXZ5K9Ges3mdRNBVXk9ZyUUFgJcMnMC4dOgQkCmq1r8/DVJr70h7RkOsS1y11Relg9xuV+q27x4QzJOpRwnPN9eAOCCoSoGzF+41/wJDWh61G6kCkKIb+QuM1frF9i8Xi3hgrQSUgVCd7y/Xss7r6WSufeQpbe3/w8KxKCf3gGq9gAAAABJRU5ErkJggg=="/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+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tow7RuZyBjw7MgZmlsZSIvPg0KCQk8dWl0ZXh0IG5hbWU9IkFUVEFDSE1FTlRTIiB2YWx1ZT0ixJDDrW5oIGvDqG0iLz4NCgkJPCEtLSBzdWJzdGl0dXRpb246ICVwID09IGN1cnJlbnQgc3BlYWtlcidzIHRpdGxlIC0tPg0KCQk8dWl0ZXh0IG5hbWU9IkJJT1dJTl9USVRMRSIgdmFsdWU9IlRpw6p1IMSR4buBIGPhu61hIHPhu5UiLz4NCgkJPHVpdGV4dCBuYW1lPSJCSU9CVE5fVElUTEUiIHZhbHVlPSJUaeG7g3Ugc+G7rSIvPg0KCQk8dWl0ZXh0IG5hbWU9IkRJVklERVJCVE5fVElUTEUiIHZhbHVlPSJ8Ii8+DQoJCTx1aXRleHQgbmFtZT0iQ09OVEFDVEJUTl9USVRMRSIgdmFsdWU9IlTDqm4gxJHhu4EgbsO6dCIvPg0KCQk8dWl0ZXh0IG5hbWU9IlRBQl9RVUlaIiB2YWx1ZT0iQ8OidSBo4buPaSIvPg0KCQk8dWl0ZXh0IG5hbWU9IlRBQl9PVVRMSU5FIiB2YWx1ZT0iVGnDqnUgxJHhu4EiLz4NCgkJPHVpdGV4dCBuYW1lPSJUQUJfVEhVTUIiIHZhbHVlPSJIw6xuaCBuaOG7jyIvPg0KCQk8dWl0ZXh0IG5hbWU9IlRBQl9OT1RFUyIgdmFsdWU9IkNow7ogdGjDrWNoIi8+DQoJCTx1aXRleHQgbmFtZT0iVEFCX1NFQVJDSCIgdmFsdWU9IlTDrG0ga2nhur9tIi8+DQoJCTx1aXRleHQgbmFtZT0iU0xJREVfSEVBRElORyIgdmFsdWU9IlRpw6p1IMSR4buBIHNsaWRlIi8+DQoJCTx1aXRleHQgbmFtZT0iRFVSQVRJT05fSEVBRElORyIgdmFsdWU9IlRpw6p1IMSR4buBIHRo4budaSBnaWFuIi8+DQoJCTx1aXRleHQgbmFtZT0iU0VBUkNIX0hFQURJTkciIHZhbHVlPSJOaOG6rXAgdOG7qyB0w6xtIGtp4bq/bSIvPg0KCQk8dWl0ZXh0IG5hbWU9IlRIVU1CX0hFQURJTkciIHZhbHVlPSJTbGlkZSIvPg0KCQk8dWl0ZXh0IG5hbWU9IlRIVU1CX0lORk8iIHZhbHVlPSJUacOqdSDEkeG7gSBzbGlkZS9UaOG7nWkgZ2lhbiIvPg0KCQk8dWl0ZXh0IG5hbWU9IkFUVEFDSE5BTUVfSEVBRElORyIgdmFsdWU9IlTDqm4gdOG7h3AgdGluIi8+DQoJCTx1aXRleHQgbmFtZT0iQVRUQUNIU0laRV9IRUFESU5HIiB2YWx1ZT0iQ+G7oSB04buHcCB0aW4iLz4NCgkJPHVpdGV4dCBuYW1lPSJTTElERV9OT1RFUyIgdmFsdWU9IkNow7ogdGjDrWNoIHNsaWRlIi8+DQoJCTx1aXRleHQgbmFtZT0iQ09VUlNFX1NUQVRVUyIgdmFsdWU9Ik1vZHVsZSBTdGF0dXMiLz4NCgkJPHVpdGV4dCBuYW1lPSJQQVNTRURfU1RSSU5HIiB2YWx1ZT0ixJDDum5nIi8+DQoJCTx1aXRleHQgbmFtZT0iRkFJTEVEX1NUUklORyIgdmFsdWU9IlNhaSBy4buTaS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LEkGnhu4Nt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LaOG6o28gc8OhdC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LaMO0bmc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Uw6puIGJvb2ttYXJ0Ii8+DQoJCTwhLS0gc3Vic3RpdHV0aW9uOiAlcCA9PSBwcmVzZW50YXRpb24gdGl0bGUgLS0+DQoJCTwhLS0gc3Vic3RpdHV0aW9uOiAlcyA9PSBzbGlkZSB0aXRsZSAtLT4NCgkJPCEtLSBzdWJzdGl0dXRpb246ICVuID09IHNsaWRlIG51bWJlciAtLT4NCgkJPHVpdGV4dCBuYW1lPSJCT09LTUFSS1NMSURFIiB2YWx1ZT0iVMOqbiBzbGlkZSIvPg0KCQk8dWl0ZXh0IG5hbWU9IlNIT1dTSURFQkFSIiB2YWx1ZT0iSGnhu4duIGPhu61hIHPhu5Ugbmjhu48iLz4NCgkJPHVpdGV4dCBuYW1lPSJNVVRFIiB2YWx1ZT0iTmjhu48iLz4NCgkJPHVpdGV4dCBuYW1lPSJET0NXUkFQX1RJVExFIiB2YWx1ZT0iVGjDtG5nIHRpbiBmaWxlIMSRw61uaCBrw6htIi8+DQoJCTx1aXRleHQgbmFtZT0iRE9DV1JBUF9NU0ciIHZhbHVlPSJU4bqjaSB04buHcCB0aW4gIi8+DQoJCTx1aXRleHQgbmFtZT0iRE9DV1JBUF9QUk9NUFQiIHZhbHVlPSJOaOG6pXAgdsOgbyDEkeG7gyB04bqjaSIvPg0KCTwvbGFuZ3VhZ2U+DQoJPGxhbmd1YWdlIGlkPSJh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+DQoJCTx1aXRleHQgbmFtZT0iVU5OQU1FRFNMSURFVElUTEUiIHZhbHVlPSLYtNix2YrYrdipICVuIi8+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+DQoJCTwhLS0gc3Vic3RpdHV0aW9uOiAlbiA9PSBzbGlkZSBudW1iZXIgLS0+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+DQoJCTx1aXRleHQgbmFtZT0iU0NSVUJCQVJTVEFUVVNfTE9BRElORyIgdmFsdWU9ItmK2KzYsdmKINin2YTYotmGINin2YTYqtit2YXZitmELi4uIi8+DQoJCTx1aXRleHQgbmFtZT0iU0NSVUJCQVJTVEFUVVNfQlVGRkVSSU5HIiB2YWx1ZT0i2YrYrNix2Yog2KfZhNii2YYg2KfZhNiq2K7YstmK2YYg2KfZhNmF2KTZgtiqIi8+DQoJCTx1aXRleHQgbmFtZT0iU0NSVUJCQVJTVEFUVVNfUVVFU1RJT04iIHZhbHVlPSLYp9mE2KXYrNin2KjYqSDYudmE2Ykg2KfZhNiz2KTYp9mEIi8+DQoJCTx1aXRleHQgbmFtZT0iU0NSVUJCQVJTVEFUVVNfUkVWSUVXUVVJWiIgdmFsdWU9ItmF2LHYp9is2LnYqSDYp9mE2YXYs9in2KjZgtipIi8+DQoJCTwhLS0gc3Vic3RpdHV0aW9uOiAlbSA9PSBtaW51dGVzIHJlbWFpbmluZyAtLT4NCgkJPCEtLSBzdWJzdGl0dXRpb246ICVzID09IHNlY29uZHMgcmVtYWluaW5nIC0tPg0KCQk8dWl0ZXh0IG5hbWU9IkVMQVBTRUQiIHZhbHVlPSIlbSDYr9mC2KfYptmCJXMg2KvZiNin2YYg2YXYqtio2YLZitipIi8+DQoJCTx1aXRleHQgbmFtZT0iTk9URk9VTkQiIHZhbHVlPSLZhNmFINmK2Y/Yudir2LEg2LnZhNmJINi02YrYoSIvPg0KCQk8dWl0ZXh0IG5hbWU9IkFUVEFDSE1FTlRTIiB2YWx1ZT0i2KfZhNmF2LHZgdmC2KfYqiIvPg0KCQk8IS0tIHN1YnN0aXR1dGlvbjogJXAgPT0gY3VycmVudCBzcGVha2VyJ3MgdGl0bGUgLS0+DQoJCTx1aXRleHQgbmFtZT0iQklPV0lOX1RJVExFIiB2YWx1ZT0i2KfZhNiz2YrYsdipINin2YTYsNin2KrZitipOiAlcCIvPg0KCQk8dWl0ZXh0IG5hbWU9IkJJT0JUTl9USVRMRSIgdmFsdWU9Itin2YTYs9mK2LHYqSDYp9mE2LDYp9iq2YrYqSIvPg0KCQk8dWl0ZXh0IG5hbWU9IkRJVklERVJCVE5fVElUTEUiIHZhbHVlPSJ8Ii8+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+DQoJCTx1aXRleHQgbmFtZT0iU0VBUkNIX0hFQURJTkciIHZhbHVlPSI62KfZhNio2K3YqyDYudmGINmG2LUiLz4NCgkJPHVpdGV4dCBuYW1lPSJUSFVNQl9IRUFESU5HIiB2YWx1ZT0i2LTYsdmK2K3YqSIvPg0KCQk8dWl0ZXh0IG5hbWU9IlRIVU1CX0lORk8iIHZhbHVlPSLYudmG2YjYp9mGL9mF2K/YqSDYp9mE2LTYsdmK2K3YqSIvPg0KCQk8dWl0ZXh0IG5hbWU9IkFUVEFDSE5BTUVfSEVBRElORyIgdmFsdWU9Itin2LPZhSDYp9mE2YXZhNmBIi8+DQoJCTx1aXRleHQgbmFtZT0iQVRUQUNIU0laRV9IRUFESU5HIiB2YWx1ZT0i2KfZhNit2KzZhSIvPg0KCQk8dWl0ZXh0IG5hbWU9IlNMSURFX05PVEVTIiB2YWx1ZT0i2YXZhNin2K3YuNin2Kog2KfZhNi02LHZitit2KkiLz4NCgkJPHVpdGV4dCBuYW1lPSJDT1VSU0VfU1RBVFVTIiB2YWx1ZT0i2K3Yp9mE2Kkg2KfZhNmI2K3Yr9ipIi8+DQoJCTx1aXRleHQgbmFtZT0iUEFTU0VEX1NUUklORyIgdmFsdWU9ItmG2KzYp9itIi8+DQoJCTx1aXRleHQgbmFtZT0iRkFJTEVEX1NUUklORyIgdmFsdWU9ItmB2LTZhCIvPg0KCQk8IS0tcXVpeiBwb2QgYW5kIG1lc3NhZ2UgYm94IHRleHRzLS0+DQoJCTx1aXRleHQgbmFtZT0iUVVJWlBPRF9RVUlaX0FUVEVNUFQiIHZhbHVlPSLYsdmC2YUg2KfZhNmF2K3Yp9mI2YTYqSDZgdmKINin2YTZhdiz2KfYqNmC2Kk6Ii8+DQoJCTx1aXRleHQgbmFtZT0iUVVJWlBPRF9RVUlaX0FUVEVNUFRfVkFMVUUiIHZhbHVlPSIlbiDZhdmGICV0Ii8+DQoJCTx1aXRleHQgbmFtZT0iUVVJWlBPRF9RVUlaX1NDT1JFIiB2YWx1ZT0iOtin2YTYr9ix2KzYqSDYp9mE2YXYs9is2YTYqSIvPg0KCQk8dWl0ZXh0IG5hbWU9IlFVSVpQT0RfUVVJWl9QQVNTU0NPUkUiIHZhbHVlPSI62K/Ysdis2Kkg2KfZhNmG2KzYp9itIi8+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+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+DQoJCTx1aXRleHQgbmFtZT0iV0FSTklOR01TR19USVRMRVNUUklORyIgdmFsdWU9Itiq2K3YsNmK2LEg2LnZhiDYp9mE2KrZhtmC2YQg2YHZiiDYp9mE2YXYs9in2KjZgtipIi8+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/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+DQoJCTx1aXRleHQgbmFtZT0iQ09MTEFCX0xPQ0FMX1BMQVlCQUNLX01TRyIgdmFsdWU9IkluaGFsdCB3aXJkIGxva2FsIGdlc3BpZWx0LiBadXNhbW1lbmFyYmVpdCBmdW5rdGlvbmllcnQgaW4gZGllc2VtIE1vZHVzIG5pY2h0LiIvPg0KCQk8dWl0ZXh0IG5hbWU9IkNPTExBQl9MT0NBTF9QTEFZQkFDS19USVRMRSIgdmFsdWU9Ikxva2FsZSBXaWVkZXJnYWJlIi8+DQoJCTx1aXRleHQgbmFtZT0iQ09MTEFCX0xPQ0FMX1BMQVlCQUNLQlROIiB2YWx1ZT0iT0siLz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ZXJ0aXNzZW1lbnQgY29uY2VybmFudCBsYSBwacOoY2Ugam9pbnRlIi8+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+DQoJCTx1aXRleHQgbmFtZT0iQ09MTEFCX0xPQ0FMX1BMQVlCQUNLQlROIiB2YWx1ZT0iT2siLz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5re75LuY44OV44Kh44Kk44Or6K2m5ZGKIi8+DQoJCTx1aXRleHQgbmFtZT0iQVRUQUNITUVOVF9QUkVWSUVXX1dBUk5JTkdNU0ciIHZhbHVlPSLmt7vku5jjg5XjgqHjgqTjg6vjga/jg5fjg6zjg5Pjg6Xjg7zjg6Ljg7zjg4njgafjga/plovjgY3jgb7jgZvjgpPjgILjg5Hjg5bjg6rjg4Pjgrfjg6XjgpLkvb/nlKjjgZfjgabntZDmnpzjgpLooajnpLrjgZfjgabjgY/jgaDjgZXjgYTjgIIiLz4NCgkJPHVpdGV4dCBuYW1lPSJDT0xMQUJfTE9DQUxfUExBWUJBQ0tfTVNHIiB2YWx1ZT0i44Kz44Oz44OG44Oz44OE44Gv44Ot44O844Kr44Or44Gn5YaN55Sf44GV44KM44Gm44GE44G+44GZ44CC44GT44Gu44Oi44O844OJ44Gn44Gv5YWx5ZCM5L2c5qWt44Gn44GN44G+44Gb44KT44CCIi8+DQoJCTx1aXRleHQgbmFtZT0iQ09MTEFCX0xPQ0FMX1BMQVlCQUNLX1RJVExFIiB2YWx1ZT0i44Ot44O844Kr44Or5YaN55SfIi8+DQoJCTx1aXRleHQgbmFtZT0iQ09MTEFCX0xPQ0FMX1BMQVlCQUNLQlROIiB2YWx1ZT0iT0siLz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HVpdGV4dCBuYW1lPSJDT1VSU0VfU1RBVFVTIiB2YWx1ZT0i44Oi44K444Ol44O844Or44K544OG44O844K/44K5Ii8+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LssqjrtoAg7YyM7J28IOqyveqzoCIvPg0KCQk8dWl0ZXh0IG5hbWU9IkFUVEFDSE1FTlRfUFJFVklFV19XQVJOSU5HTVNHIiB2YWx1ZT0i66+466as67O06riwIOuqqOuTnOyXkOyEnOuKlCDssqjrtoAg7YyM7J287J20IOyXtOumrOyngCDslYrsirXri4jri6QuIOqysOqzvOulvCDrs7TroKTrqbQg6rKM7IucIOq4sOuKpeydhCDsgqzsmqntlZjsi63si5zsmKQuIi8+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Zpc28gZGUgYXJjaGl2byBhZGp1bnRvIi8+DQoJCTx1aXRleHQgbmFtZT0iQVRUQUNITUVOVF9QUkVWSUVXX1dBUk5JTkdNU0ciIHZhbHVlPSJObyBlcyBwb3NpYmxlIGFicmlyIGxvcyBhcmNoaXZvcyBhZGp1bnRvcyBlbiBlbCBtb2RvIGRlIHByZXZpc3VhbGl6YWNpw7NuLiBVc2UgUHVibGljYXIgcGFyYSB2ZXIgbG9zIHJlc3VsdGFkb3MuIi8+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uZXhvIi8+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VTk5BTUVEU0xJREVUSVRMRSIgdmFsdWU9IkRpYXBvc2l0aXZ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EgJW4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LQodC70LDQudC0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7997E33-C369-4AB4-9E44-558CE32EF636}&quot;/&gt;&lt;isInvalidForFieldText val=&quot;0&quot;/&gt;&lt;Image&gt;&lt;filename val=&quot;C:\Users\a\AppData\Local\Temp\~Ca19D0\data\asimages\{97997E33-C369-4AB4-9E44-558CE32EF636}_MtorLt.png&quot;/&gt;&lt;left val=&quot;636&quot;/&gt;&lt;top val=&quot;28&quot;/&gt;&lt;width val=&quot;60&quot;/&gt;&lt;height val=&quot;61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8&quot;/&gt;&lt;lineCharCount val=&quot;13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C1B5ACCA-63E1-40B0-A86E-F0EA935A7B2D}_5.png&quot;/&gt;&lt;left val=&quot;29&quot;/&gt;&lt;top val=&quot;147&quot;/&gt;&lt;width val=&quot;678&quot;/&gt;&lt;height val=&quot;93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&quot;/&gt;&lt;/TableIndex&gt;&lt;TableIndex row=&quot;1&quot; col=&quot;2&quot;&gt;&lt;linesCount val=&quot;1&quot;/&gt;&lt;lineCharCount val=&quot;1&quot;/&gt;&lt;/TableIndex&gt;&lt;TableIndex row=&quot;1&quot; col=&quot;3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9765BDB7-7527-4AD9-91EC-26735EEDEFDE}_5.png&quot;/&gt;&lt;left val=&quot;33&quot;/&gt;&lt;top val=&quot;243&quot;/&gt;&lt;width val=&quot;198&quot;/&gt;&lt;height val=&quot;76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&quot;/&gt;&lt;/TableIndex&gt;&lt;TableIndex row=&quot;1&quot; col=&quot;2&quot;&gt;&lt;linesCount val=&quot;1&quot;/&gt;&lt;lineCharCount val=&quot;1&quot;/&gt;&lt;/TableIndex&gt;&lt;TableIndex row=&quot;1&quot; col=&quot;3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046D1930-8CAE-41FA-A69D-EB20D200BB0F}_5.png&quot;/&gt;&lt;left val=&quot;34&quot;/&gt;&lt;top val=&quot;328&quot;/&gt;&lt;width val=&quot;198&quot;/&gt;&lt;height val=&quot;76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&quot;/&gt;&lt;/TableIndex&gt;&lt;TableIndex row=&quot;1&quot; col=&quot;2&quot;&gt;&lt;linesCount val=&quot;1&quot;/&gt;&lt;lineCharCount val=&quot;1&quot;/&gt;&lt;/TableIndex&gt;&lt;TableIndex row=&quot;1&quot; col=&quot;3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49547F3F-B9CB-4C4B-9614-90F3045D8C42}_5.png&quot;/&gt;&lt;left val=&quot;33&quot;/&gt;&lt;top val=&quot;411&quot;/&gt;&lt;width val=&quot;198&quot;/&gt;&lt;height val=&quot;76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&quot;/&gt;&lt;/TableIndex&gt;&lt;TableIndex row=&quot;1&quot; col=&quot;2&quot;&gt;&lt;linesCount val=&quot;1&quot;/&gt;&lt;lineCharCount val=&quot;1&quot;/&gt;&lt;/TableIndex&gt;&lt;TableIndex row=&quot;1&quot; col=&quot;3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08667F37-397F-45F4-8AE4-C7EE3D52DA60}_5.png&quot;/&gt;&lt;left val=&quot;369&quot;/&gt;&lt;top val=&quot;246&quot;/&gt;&lt;width val=&quot;198&quot;/&gt;&lt;height val=&quot;76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&quot;/&gt;&lt;/TableIndex&gt;&lt;TableIndex row=&quot;1&quot; col=&quot;2&quot;&gt;&lt;linesCount val=&quot;1&quot;/&gt;&lt;lineCharCount val=&quot;1&quot;/&gt;&lt;/TableIndex&gt;&lt;TableIndex row=&quot;1&quot; col=&quot;3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3742E67F-107D-410D-AB97-44A34A7AAB10}_5.png&quot;/&gt;&lt;left val=&quot;369&quot;/&gt;&lt;top val=&quot;330&quot;/&gt;&lt;width val=&quot;198&quot;/&gt;&lt;height val=&quot;76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&quot;/&gt;&lt;/TableIndex&gt;&lt;TableIndex row=&quot;1&quot; col=&quot;2&quot;&gt;&lt;linesCount val=&quot;1&quot;/&gt;&lt;lineCharCount val=&quot;1&quot;/&gt;&lt;/TableIndex&gt;&lt;TableIndex row=&quot;1&quot; col=&quot;3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095D6483-6106-4BE4-8709-1AA3835CD8D9}_5.png&quot;/&gt;&lt;left val=&quot;369&quot;/&gt;&lt;top val=&quot;411&quot;/&gt;&lt;width val=&quot;198&quot;/&gt;&lt;height val=&quot;76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12&quot;/&gt;&lt;lineCharCount val=&quot;8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58AD3BA6-3DC2-411B-93AB-B79AA112E54A}_5.png&quot;/&gt;&lt;left val=&quot;440&quot;/&gt;&lt;top val=&quot;9&quot;/&gt;&lt;width val=&quot;276&quot;/&gt;&lt;height val=&quot;239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EEDE0CD7-ED29-47DB-A155-C31D8477A1DC}_5.png&quot;/&gt;&lt;left val=&quot;39&quot;/&gt;&lt;top val=&quot;180&quot;/&gt;&lt;width val=&quot;252&quot;/&gt;&lt;height val=&quot;68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96853A-047B-4F8E-9832-BAD2E481C4C5}&quot;/&gt;&lt;isInvalidForFieldText val=&quot;0&quot;/&gt;&lt;Image&gt;&lt;filename val=&quot;C:\Users\a\AppData\Local\Temp\~Ca19D0\data\asimages\{0596853A-047B-4F8E-9832-BAD2E481C4C5}_5.png&quot;/&gt;&lt;left val=&quot;381&quot;/&gt;&lt;top val=&quot;255&quot;/&gt;&lt;width val=&quot;10&quot;/&gt;&lt;height val=&quot;8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AA3008-70FC-4141-ADBF-8A8B3E755EE6}&quot;/&gt;&lt;isInvalidForFieldText val=&quot;0&quot;/&gt;&lt;Image&gt;&lt;filename val=&quot;C:\Users\a\AppData\Local\Temp\~Ca19D0\data\asimages\{DAAA3008-70FC-4141-ADBF-8A8B3E755EE6}_MtorLt.png&quot;/&gt;&lt;left val=&quot;593&quot;/&gt;&lt;top val=&quot;0&quot;/&gt;&lt;width val=&quot;32&quot;/&gt;&lt;height val=&quot;63&quot;/&gt;&lt;hasText val=&quot;1&quot;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D74E07-8DAC-4476-9CFC-E97908376FA5}&quot;/&gt;&lt;isInvalidForFieldText val=&quot;0&quot;/&gt;&lt;Image&gt;&lt;filename val=&quot;C:\Users\a\AppData\Local\Temp\~Ca19D0\data\asimages\{19D74E07-8DAC-4476-9CFC-E97908376FA5}_5.png&quot;/&gt;&lt;left val=&quot;24&quot;/&gt;&lt;top val=&quot;264&quot;/&gt;&lt;width val=&quot;683&quot;/&gt;&lt;height val=&quot;106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9&quot;/&gt;&lt;lineCharCount val=&quot;8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C05BDFF2-CEFC-4372-B9C3-F97C70C789D5}_6.png&quot;/&gt;&lt;left val=&quot;33&quot;/&gt;&lt;top val=&quot;10&quot;/&gt;&lt;width val=&quot;601&quot;/&gt;&lt;height val=&quot;8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E339EED9-0098-42E3-8A75-D5BADD59CC8F}_6.png&quot;/&gt;&lt;left val=&quot;49&quot;/&gt;&lt;top val=&quot;78&quot;/&gt;&lt;width val=&quot;252&quot;/&gt;&lt;height val=&quot;68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25C2CAF4-D234-4AAC-8A9E-0089C0A33077}_6.png&quot;/&gt;&lt;left val=&quot;158&quot;/&gt;&lt;top val=&quot;180&quot;/&gt;&lt;width val=&quot;421&quot;/&gt;&lt;height val=&quot;108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498E0DEF-2339-49C7-83C6-8A8EE5674A22}_6.png&quot;/&gt;&lt;left val=&quot;7&quot;/&gt;&lt;top val=&quot;329&quot;/&gt;&lt;width val=&quot;633&quot;/&gt;&lt;height val=&quot;68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E7647EBE-3C2B-4323-AD9D-D02AB7201AF2}_7.png&quot;/&gt;&lt;left val=&quot;33&quot;/&gt;&lt;top val=&quot;10&quot;/&gt;&lt;width val=&quot;601&quot;/&gt;&lt;height val=&quot;8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C238E221-48BF-4C2B-84A7-5E2924351425}_7.png&quot;/&gt;&lt;left val=&quot;49&quot;/&gt;&lt;top val=&quot;78&quot;/&gt;&lt;width val=&quot;252&quot;/&gt;&lt;height val=&quot;68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8&quot;/&gt;&lt;lineCharCount val=&quot;46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16A4EAC7-A88B-488D-9A8C-816A853E41E5}_7.png&quot;/&gt;&lt;left val=&quot;24&quot;/&gt;&lt;top val=&quot;149&quot;/&gt;&lt;width val=&quot;677&quot;/&gt;&lt;height val=&quot;146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8&quot;/&gt;&lt;lineCharCount val=&quot;44&quot;/&gt;&lt;lineCharCount val=&quot;9&quot;/&gt;&lt;lineCharCount val=&quot;48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7AAED889-8EC2-42D3-8799-B05349F49219}_7.png&quot;/&gt;&lt;left val=&quot;31&quot;/&gt;&lt;top val=&quot;329&quot;/&gt;&lt;width val=&quot;663&quot;/&gt;&lt;height val=&quot;208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203038-E95E-4664-928F-6F3E34A3083F}&quot;/&gt;&lt;isInvalidForFieldText val=&quot;0&quot;/&gt;&lt;Image&gt;&lt;filename val=&quot;C:\Users\a\AppData\Local\Temp\~Ca19D0\data\asimages\{0F203038-E95E-4664-928F-6F3E34A3083F}_MtorLt.png&quot;/&gt;&lt;left val=&quot;45&quot;/&gt;&lt;top val=&quot;33&quot;/&gt;&lt;width val=&quot;43&quot;/&gt;&lt;height val=&quot;44&quot;/&gt;&lt;hasText val=&quot;1&quot;/&gt;&lt;/Image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6E8A8A26-665C-4F5B-AFB6-477B95F995DA}_7.png&quot;/&gt;&lt;left val=&quot;33&quot;/&gt;&lt;top val=&quot;294&quot;/&gt;&lt;width val=&quot;84&quot;/&gt;&lt;height val=&quot;60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B8333E33-6DBF-4DD9-8ECD-F4279C017BE7}_8.png&quot;/&gt;&lt;left val=&quot;197&quot;/&gt;&lt;top val=&quot;-6&quot;/&gt;&lt;width val=&quot;498&quot;/&gt;&lt;height val=&quot;510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604B3BD6-E2A2-4107-BB74-7C0E6B4F3799}_8.png&quot;/&gt;&lt;left val=&quot;0&quot;/&gt;&lt;top val=&quot;0&quot;/&gt;&lt;width val=&quot;280&quot;/&gt;&lt;height val=&quot;80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D4C11203-8A9A-4940-B811-89978945832F}_9.png&quot;/&gt;&lt;left val=&quot;21&quot;/&gt;&lt;top val=&quot;138&quot;/&gt;&lt;width val=&quot;166&quot;/&gt;&lt;height val=&quot;230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54C2D052-5C56-44F9-94CE-ABD99A05CD76}_9.png&quot;/&gt;&lt;left val=&quot;562&quot;/&gt;&lt;top val=&quot;83&quot;/&gt;&lt;width val=&quot;166&quot;/&gt;&lt;height val=&quot;245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A6F4B2A8-E74E-4EF3-8076-73CE1D9885A8}_9.png&quot;/&gt;&lt;left val=&quot;266&quot;/&gt;&lt;top val=&quot;74&quot;/&gt;&lt;width val=&quot;176&quot;/&gt;&lt;height val=&quot;252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939A0FAC-0FF2-4DAE-8C96-29F845DCBEBA}_9.png&quot;/&gt;&lt;left val=&quot;103&quot;/&gt;&lt;top val=&quot;15&quot;/&gt;&lt;width val=&quot;252&quot;/&gt;&lt;height val=&quot;68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3BC042A4-029F-4B9D-B851-996F654FA8A8}_10.png&quot;/&gt;&lt;left val=&quot;41&quot;/&gt;&lt;top val=&quot;87&quot;/&gt;&lt;width val=&quot;252&quot;/&gt;&lt;height val=&quot;68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C7B141E9-627D-4AF4-82C7-72A793C58702}_10.png&quot;/&gt;&lt;left val=&quot;33&quot;/&gt;&lt;top val=&quot;10&quot;/&gt;&lt;width val=&quot;601&quot;/&gt;&lt;height val=&quot;85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&quot;/&gt;&lt;lineCharCount val=&quot;37&quot;/&gt;&lt;lineCharCount val=&quot;46&quot;/&gt;&lt;lineCharCount val=&quot;44&quot;/&gt;&lt;lineCharCount val=&quot;45&quot;/&gt;&lt;lineCharCount val=&quot;29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9152FDB3-86E2-4568-A4C9-C6E4C1487A29}_10.png&quot;/&gt;&lt;left val=&quot;23&quot;/&gt;&lt;top val=&quot;191&quot;/&gt;&lt;width val=&quot;669&quot;/&gt;&lt;height val=&quot;227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0&quot;/&gt;&lt;/TableIndex&gt;&lt;TableIndex row=&quot;1&quot; col=&quot;3&quot;&gt;&lt;linesCount val=&quot;0&quot;/&gt;&lt;/TableIndex&gt;&lt;TableIndex row=&quot;1&quot; col=&quot;4&quot;&gt;&lt;linesCount val=&quot;0&quot;/&gt;&lt;/TableIndex&gt;&lt;TableIndex row=&quot;1&quot; col=&quot;5&quot;&gt;&lt;linesCount val=&quot;0&quot;/&gt;&lt;/TableIndex&gt;&lt;TableIndex row=&quot;1&quot; col=&quot;6&quot;&gt;&lt;linesCount val=&quot;0&quot;/&gt;&lt;/TableIndex&gt;&lt;TableIndex row=&quot;1&quot; col=&quot;7&quot;&gt;&lt;linesCount val=&quot;0&quot;/&gt;&lt;/TableIndex&gt;&lt;TableIndex row=&quot;2&quot; col=&quot;1&quot;&gt;&lt;linesCount val=&quot;0&quot;/&gt;&lt;/TableIndex&gt;&lt;TableIndex row=&quot;2&quot; col=&quot;2&quot;&gt;&lt;linesCount val=&quot;0&quot;/&gt;&lt;/TableIndex&gt;&lt;TableIndex row=&quot;2&quot; col=&quot;3&quot;&gt;&lt;linesCount val=&quot;0&quot;/&gt;&lt;/TableIndex&gt;&lt;TableIndex row=&quot;2&quot; col=&quot;4&quot;&gt;&lt;linesCount val=&quot;0&quot;/&gt;&lt;/TableIndex&gt;&lt;TableIndex row=&quot;2&quot; col=&quot;5&quot;&gt;&lt;linesCount val=&quot;0&quot;/&gt;&lt;/TableIndex&gt;&lt;TableIndex row=&quot;2&quot; col=&quot;6&quot;&gt;&lt;linesCount val=&quot;0&quot;/&gt;&lt;/TableIndex&gt;&lt;TableIndex row=&quot;2&quot; col=&quot;7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3CD0B859-D96E-4D59-AABB-289A590E8837}_11.png&quot;/&gt;&lt;left val=&quot;101&quot;/&gt;&lt;top val=&quot;21&quot;/&gt;&lt;width val=&quot;252&quot;/&gt;&lt;height val=&quot;68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74F5D642-FFE0-4A5D-BE2F-6C7A957618D2}_11.png&quot;/&gt;&lt;left val=&quot;123&quot;/&gt;&lt;top val=&quot;441&quot;/&gt;&lt;width val=&quot;529&quot;/&gt;&lt;height val=&quot;68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13&quot;/&gt;&lt;lineCharCount val=&quot;8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125DCAA8-C51C-4999-AD49-03979C274E76}_12.png&quot;/&gt;&lt;left val=&quot;317&quot;/&gt;&lt;top val=&quot;92&quot;/&gt;&lt;width val=&quot;275&quot;/&gt;&lt;height val=&quot;230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E898DD10-E7A6-4EB1-97D0-A434BB1890CC}_13.png&quot;/&gt;&lt;left val=&quot;41&quot;/&gt;&lt;top val=&quot;87&quot;/&gt;&lt;width val=&quot;252&quot;/&gt;&lt;height val=&quot;68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30FA32CB-D207-4F13-9A75-9577504AE559}_13.png&quot;/&gt;&lt;left val=&quot;33&quot;/&gt;&lt;top val=&quot;10&quot;/&gt;&lt;width val=&quot;601&quot;/&gt;&lt;height val=&quot;85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C1E44F98-FE3B-4E0F-AFD1-944F69C3AA79}_13.png&quot;/&gt;&lt;left val=&quot;3&quot;/&gt;&lt;top val=&quot;197&quot;/&gt;&lt;width val=&quot;713&quot;/&gt;&lt;height val=&quot;96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6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5224A154-AC54-404D-AAF7-5ED9C5429E2B}_13.png&quot;/&gt;&lt;left val=&quot;6&quot;/&gt;&lt;top val=&quot;353&quot;/&gt;&lt;width val=&quot;719&quot;/&gt;&lt;height val=&quot;68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9DD620-B278-48B7-A3FF-57625568EC9F}&quot;/&gt;&lt;isInvalidForFieldText val=&quot;0&quot;/&gt;&lt;Image&gt;&lt;filename val=&quot;C:\Users\a\AppData\Local\Temp\~Ca19D0\data\asimages\{989DD620-B278-48B7-A3FF-57625568EC9F}_MtorLt.png&quot;/&gt;&lt;left val=&quot;5&quot;/&gt;&lt;top val=&quot;17&quot;/&gt;&lt;width val=&quot;33&quot;/&gt;&lt;height val=&quot;33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33C0D14C-3C86-4D56-853E-0978D959F16A}_14.png&quot;/&gt;&lt;left val=&quot;41&quot;/&gt;&lt;top val=&quot;87&quot;/&gt;&lt;width val=&quot;252&quot;/&gt;&lt;height val=&quot;68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9B95475E-7C00-494B-836C-56745C1EF345}_14.png&quot;/&gt;&lt;left val=&quot;33&quot;/&gt;&lt;top val=&quot;10&quot;/&gt;&lt;width val=&quot;601&quot;/&gt;&lt;height val=&quot;85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109D864B-47C7-4613-9679-4617E06BC2BE}_14.png&quot;/&gt;&lt;left val=&quot;89&quot;/&gt;&lt;top val=&quot;227&quot;/&gt;&lt;width val=&quot;534&quot;/&gt;&lt;height val=&quot;96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9FC2B835-F117-40B5-8484-098C2EB62000}_14.png&quot;/&gt;&lt;left val=&quot;89&quot;/&gt;&lt;top val=&quot;363&quot;/&gt;&lt;width val=&quot;208&quot;/&gt;&lt;height val=&quot;85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ACB2BF97-DA19-42DC-B2ED-F678B030C2D7}_14.png&quot;/&gt;&lt;left val=&quot;77&quot;/&gt;&lt;top val=&quot;155&quot;/&gt;&lt;width val=&quot;294&quot;/&gt;&lt;height val=&quot;68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33819EB1-D981-4BED-AB0F-E61FC3D10D54}_15.png&quot;/&gt;&lt;left val=&quot;244&quot;/&gt;&lt;top val=&quot;144&quot;/&gt;&lt;width val=&quot;57&quot;/&gt;&lt;height val=&quot;68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FBFA0A46-C4F7-433D-A9A9-C4C6623BFCF8}_15.png&quot;/&gt;&lt;left val=&quot;561&quot;/&gt;&lt;top val=&quot;400&quot;/&gt;&lt;width val=&quot;57&quot;/&gt;&lt;height val=&quot;68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F679185B-DBFA-4D37-A72D-20977CF4DC5E}_15.png&quot;/&gt;&lt;left val=&quot;0&quot;/&gt;&lt;top val=&quot;0&quot;/&gt;&lt;width val=&quot;280&quot;/&gt;&lt;height val=&quot;80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BCCDB23D-39B9-48F4-86DA-4AD7476A4A5D}_15.png&quot;/&gt;&lt;left val=&quot;-4&quot;/&gt;&lt;top val=&quot;286&quot;/&gt;&lt;width val=&quot;340&quot;/&gt;&lt;height val=&quot;68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E11FCD7C-61AE-4F3B-A402-6FAF28E0FC94}_16.png&quot;/&gt;&lt;left val=&quot;101&quot;/&gt;&lt;top val=&quot;19&quot;/&gt;&lt;width val=&quot;252&quot;/&gt;&lt;height val=&quot;68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5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1B346D5C-3E1E-4762-BACC-C6C84903A861}_16.png&quot;/&gt;&lt;left val=&quot;18&quot;/&gt;&lt;top val=&quot;103&quot;/&gt;&lt;width val=&quot;677&quot;/&gt;&lt;height val=&quot;138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1&quot;/&gt;&lt;lineCharCount val=&quot;50&quot;/&gt;&lt;lineCharCount val=&quot;47&quot;/&gt;&lt;lineCharCount val=&quot;65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62BC0210-EA35-480D-9449-086425155B29}_16.png&quot;/&gt;&lt;left val=&quot;17&quot;/&gt;&lt;top val=&quot;281&quot;/&gt;&lt;width val=&quot;689&quot;/&gt;&lt;height val=&quot;191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21BB7E2C-1828-43AB-96B8-D3D4C1E817BC}_16.png&quot;/&gt;&lt;left val=&quot;19&quot;/&gt;&lt;top val=&quot;246&quot;/&gt;&lt;width val=&quot;84&quot;/&gt;&lt;height val=&quot;6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88765A-1BB9-4BEC-A9F9-0079F1D538A2}&quot;/&gt;&lt;isInvalidForFieldText val=&quot;0&quot;/&gt;&lt;Image&gt;&lt;filename val=&quot;C:\Users\a\AppData\Local\Temp\~Ca19D0\data\asimages\{3C88765A-1BB9-4BEC-A9F9-0079F1D538A2}_MtorLt.png&quot;/&gt;&lt;left val=&quot;563&quot;/&gt;&lt;top val=&quot;65&quot;/&gt;&lt;width val=&quot;33&quot;/&gt;&lt;height val=&quot;33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4&quot;/&gt;&lt;lineCharCount val=&quot;9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99434435-BFEB-4D13-8BFA-16D3DCDF6FAF}_1.png&quot;/&gt;&lt;left val=&quot;-12&quot;/&gt;&lt;top val=&quot;94&quot;/&gt;&lt;width val=&quot;749&quot;/&gt;&lt;height val=&quot;17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8D218871-B558-4F1C-BCBA-97CEEBF812FC}&quot;/&gt;&lt;isInvalidForFieldText val=&quot;0&quot;/&gt;&lt;Image&gt;&lt;filename val=&quot;C:\Users\a\AppData\Local\Temp\~Ca19D0\data\asimages\{8D218871-B558-4F1C-BCBA-97CEEBF812FC}_1.png&quot;/&gt;&lt;left val=&quot;641&quot;/&gt;&lt;top val=&quot;34&quot;/&gt;&lt;width val=&quot;49&quot;/&gt;&lt;height val=&quot;50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5912573-3C1C-4428-B63F-F11DB523986F}&quot;/&gt;&lt;isInvalidForFieldText val=&quot;0&quot;/&gt;&lt;Image&gt;&lt;filename val=&quot;C:\Users\a\AppData\Local\Temp\~Ca19D0\data\asimages\{C5912573-3C1C-4428-B63F-F11DB523986F}_1.png&quot;/&gt;&lt;left val=&quot;47&quot;/&gt;&lt;top val=&quot;35&quot;/&gt;&lt;width val=&quot;38&quot;/&gt;&lt;height val=&quot;38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222023C-E564-4204-AB82-878DDCC0A1CA}&quot;/&gt;&lt;isInvalidForFieldText val=&quot;0&quot;/&gt;&lt;Image&gt;&lt;filename val=&quot;C:\Users\a\AppData\Local\Temp\~Ca19D0\data\asimages\{2222023C-E564-4204-AB82-878DDCC0A1CA}_1.png&quot;/&gt;&lt;left val=&quot;6&quot;/&gt;&lt;top val=&quot;19&quot;/&gt;&lt;width val=&quot;30&quot;/&gt;&lt;height val=&quot;31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C54EF74-BF78-4F1A-8E7E-7C023184A6CA}&quot;/&gt;&lt;isInvalidForFieldText val=&quot;0&quot;/&gt;&lt;Image&gt;&lt;filename val=&quot;C:\Users\a\AppData\Local\Temp\~Ca19D0\data\asimages\{CC54EF74-BF78-4F1A-8E7E-7C023184A6CA}_1.png&quot;/&gt;&lt;left val=&quot;567&quot;/&gt;&lt;top val=&quot;68&quot;/&gt;&lt;width val=&quot;26&quot;/&gt;&lt;height val=&quot;26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E6AB4A9D-2046-4A4C-B62C-1DE74743D5A1}&quot;/&gt;&lt;isInvalidForFieldText val=&quot;0&quot;/&gt;&lt;Image&gt;&lt;filename val=&quot;C:\Users\a\AppData\Local\Temp\~Ca19D0\data\asimages\{E6AB4A9D-2046-4A4C-B62C-1DE74743D5A1}_1.png&quot;/&gt;&lt;left val=&quot;595&quot;/&gt;&lt;top val=&quot;34&quot;/&gt;&lt;width val=&quot;25&quot;/&gt;&lt;height val=&quot;26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192F67-55F7-412C-A48A-8604263B1BA0}&quot;/&gt;&lt;isInvalidForFieldText val=&quot;0&quot;/&gt;&lt;Image&gt;&lt;filename val=&quot;C:\Users\a\AppData\Local\Temp\~Ca19D0\data\asimages\{48192F67-55F7-412C-A48A-8604263B1BA0}_2.png&quot;/&gt;&lt;left val=&quot;641&quot;/&gt;&lt;top val=&quot;34&quot;/&gt;&lt;width val=&quot;49&quot;/&gt;&lt;height val=&quot;5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0D81D1E-78C3-44E0-A48F-84BD19D85041}&quot;/&gt;&lt;isInvalidForFieldText val=&quot;0&quot;/&gt;&lt;Image&gt;&lt;filename val=&quot;C:\Users\a\AppData\Local\Temp\~Ca19D0\data\asimages\{A0D81D1E-78C3-44E0-A48F-84BD19D85041}_2.png&quot;/&gt;&lt;left val=&quot;47&quot;/&gt;&lt;top val=&quot;35&quot;/&gt;&lt;width val=&quot;38&quot;/&gt;&lt;height val=&quot;38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5625EDEE-EA4C-4028-BFF7-CC74564CA0E8}&quot;/&gt;&lt;isInvalidForFieldText val=&quot;0&quot;/&gt;&lt;Image&gt;&lt;filename val=&quot;C:\Users\a\AppData\Local\Temp\~Ca19D0\data\asimages\{5625EDEE-EA4C-4028-BFF7-CC74564CA0E8}_2.png&quot;/&gt;&lt;left val=&quot;6&quot;/&gt;&lt;top val=&quot;19&quot;/&gt;&lt;width val=&quot;30&quot;/&gt;&lt;height val=&quot;31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941A8C2-8770-4330-8D98-55273E5DF7C6}&quot;/&gt;&lt;isInvalidForFieldText val=&quot;0&quot;/&gt;&lt;Image&gt;&lt;filename val=&quot;C:\Users\a\AppData\Local\Temp\~Ca19D0\data\asimages\{7941A8C2-8770-4330-8D98-55273E5DF7C6}_2.png&quot;/&gt;&lt;left val=&quot;567&quot;/&gt;&lt;top val=&quot;68&quot;/&gt;&lt;width val=&quot;26&quot;/&gt;&lt;height val=&quot;26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FD427611-3C3D-4DFA-B424-A8FF26D1A5FF}&quot;/&gt;&lt;isInvalidForFieldText val=&quot;0&quot;/&gt;&lt;Image&gt;&lt;filename val=&quot;C:\Users\a\AppData\Local\Temp\~Ca19D0\data\asimages\{FD427611-3C3D-4DFA-B424-A8FF26D1A5FF}_2.png&quot;/&gt;&lt;left val=&quot;595&quot;/&gt;&lt;top val=&quot;34&quot;/&gt;&lt;width val=&quot;25&quot;/&gt;&lt;height val=&quot;26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4377DF5B-1278-4AF5-B6F0-A671326F54A6}_2.png&quot;/&gt;&lt;left val=&quot;3&quot;/&gt;&lt;top val=&quot;275&quot;/&gt;&lt;width val=&quot;166&quot;/&gt;&lt;height val=&quot;2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06B17B92-03BB-4569-816D-51A83DAAF516}_2.png&quot;/&gt;&lt;left val=&quot;567&quot;/&gt;&lt;top val=&quot;270&quot;/&gt;&lt;width val=&quot;166&quot;/&gt;&lt;height val=&quot;25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DAC06F0A-0592-4BCD-AA48-1344DCB4A5B8}_2.png&quot;/&gt;&lt;left val=&quot;393&quot;/&gt;&lt;top val=&quot;275&quot;/&gt;&lt;width val=&quot;166&quot;/&gt;&lt;height val=&quot;2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6949B116-8E0D-4473-B9EF-63A5FFC62252}_2.png&quot;/&gt;&lt;left val=&quot;199&quot;/&gt;&lt;top val=&quot;269&quot;/&gt;&lt;width val=&quot;176&quot;/&gt;&lt;height val=&quot;25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50E77B70-DD76-4E05-8732-BEA6FE2A313C}_3.png&quot;/&gt;&lt;left val=&quot;423&quot;/&gt;&lt;top val=&quot;500&quot;/&gt;&lt;width val=&quot;230&quot;/&gt;&lt;height val=&quot;30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C26967D0-D4A0-4566-A327-F8C03B3D328A}_3.png&quot;/&gt;&lt;left val=&quot;7&quot;/&gt;&lt;top val=&quot;-3&quot;/&gt;&lt;width val=&quot;595&quot;/&gt;&lt;height val=&quot;183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E1E43DF3-6E74-468F-8084-4FE1657A630A}_3.png&quot;/&gt;&lt;left val=&quot;18&quot;/&gt;&lt;top val=&quot;175&quot;/&gt;&lt;width val=&quot;581&quot;/&gt;&lt;height val=&quot;186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\AppData\Local\Temp\~Ca19D0\data\asimages\{FE6DD599-1D6C-4654-97C5-A24A7C591D25}_3.png&quot;/&gt;&lt;left val=&quot;18&quot;/&gt;&lt;top val=&quot;360&quot;/&gt;&lt;width val=&quot;583&quot;/&gt;&lt;height val=&quot;18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CA5245-B565-464D-9518-5586FDD68F97}&quot;/&gt;&lt;isInvalidForFieldText val=&quot;0&quot;/&gt;&lt;Image&gt;&lt;filename val=&quot;C:\Users\a\AppData\Local\Temp\~Ca19D0\data\asimages\{44CA5245-B565-464D-9518-5586FDD68F97}_3.png&quot;/&gt;&lt;left val=&quot;574&quot;/&gt;&lt;top val=&quot;93&quot;/&gt;&lt;width val=&quot;146&quot;/&gt;&lt;height val=&quot;37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&quot;/&gt;&lt;lineCharCount val=&quot;6&quot;/&gt;&lt;lineCharCount val=&quot;3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6DE20E16-B90B-4391-AC6D-C1F9F37A3EA0}_4.png&quot;/&gt;&lt;left val=&quot;41&quot;/&gt;&lt;top val=&quot;87&quot;/&gt;&lt;width val=&quot;252&quot;/&gt;&lt;height val=&quot;68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CA00F7A2-354B-44B6-830B-A28ECD69ECB8}_4.png&quot;/&gt;&lt;left val=&quot;33&quot;/&gt;&lt;top val=&quot;10&quot;/&gt;&lt;width val=&quot;601&quot;/&gt;&lt;height val=&quot;8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&quot;/&gt;&lt;lineCharCount val=&quot;33&quot;/&gt;&lt;lineCharCount val=&quot;44&quot;/&gt;&lt;lineCharCount val=&quot;44&quot;/&gt;&lt;lineCharCount val=&quot;12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E2466795-3991-4486-B3AC-F0F7967B19D6}_4.png&quot;/&gt;&lt;left val=&quot;21&quot;/&gt;&lt;top val=&quot;191&quot;/&gt;&lt;width val=&quot;672&quot;/&gt;&lt;height val=&quot;190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5FAEA9D-B4CF-4300-996A-3A974E8C9C36}&quot;/&gt;&lt;isInvalidForFieldText val=&quot;0&quot;/&gt;&lt;Image&gt;&lt;filename val=&quot;C:\Users\a\AppData\Local\Temp\~Ca19D0\data\asimages\{05FAEA9D-B4CF-4300-996A-3A974E8C9C36}_4.png&quot;/&gt;&lt;left val=&quot;641&quot;/&gt;&lt;top val=&quot;34&quot;/&gt;&lt;width val=&quot;49&quot;/&gt;&lt;height val=&quot;50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62C5EE7-FE70-43D1-8258-8009101344A1}&quot;/&gt;&lt;isInvalidForFieldText val=&quot;0&quot;/&gt;&lt;Image&gt;&lt;filename val=&quot;C:\Users\a\AppData\Local\Temp\~Ca19D0\data\asimages\{D62C5EE7-FE70-43D1-8258-8009101344A1}_4.png&quot;/&gt;&lt;left val=&quot;47&quot;/&gt;&lt;top val=&quot;35&quot;/&gt;&lt;width val=&quot;38&quot;/&gt;&lt;height val=&quot;38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C0C63DE-7C5A-4428-9B79-CE99632A2A42}&quot;/&gt;&lt;isInvalidForFieldText val=&quot;0&quot;/&gt;&lt;Image&gt;&lt;filename val=&quot;C:\Users\a\AppData\Local\Temp\~Ca19D0\data\asimages\{7C0C63DE-7C5A-4428-9B79-CE99632A2A42}_4.png&quot;/&gt;&lt;left val=&quot;641&quot;/&gt;&lt;top val=&quot;34&quot;/&gt;&lt;width val=&quot;49&quot;/&gt;&lt;height val=&quot;50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671FD42-37FA-42A8-8926-E92FCEBECCFD}&quot;/&gt;&lt;isInvalidForFieldText val=&quot;0&quot;/&gt;&lt;Image&gt;&lt;filename val=&quot;C:\Users\a\AppData\Local\Temp\~Ca19D0\data\asimages\{A671FD42-37FA-42A8-8926-E92FCEBECCFD}_4.png&quot;/&gt;&lt;left val=&quot;47&quot;/&gt;&lt;top val=&quot;35&quot;/&gt;&lt;width val=&quot;38&quot;/&gt;&lt;height val=&quot;38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1BB1B281-92BD-466F-B513-4C74EFDD97F9}&quot;/&gt;&lt;isInvalidForFieldText val=&quot;0&quot;/&gt;&lt;Image&gt;&lt;filename val=&quot;C:\Users\a\AppData\Local\Temp\~Ca19D0\data\asimages\{1BB1B281-92BD-466F-B513-4C74EFDD97F9}_4.png&quot;/&gt;&lt;left val=&quot;6&quot;/&gt;&lt;top val=&quot;19&quot;/&gt;&lt;width val=&quot;30&quot;/&gt;&lt;height val=&quot;31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B78F6A2-3EA1-4F11-B4EC-D60E5B11C330}&quot;/&gt;&lt;isInvalidForFieldText val=&quot;0&quot;/&gt;&lt;Image&gt;&lt;filename val=&quot;C:\Users\a\AppData\Local\Temp\~Ca19D0\data\asimages\{DB78F6A2-3EA1-4F11-B4EC-D60E5B11C330}_4.png&quot;/&gt;&lt;left val=&quot;567&quot;/&gt;&lt;top val=&quot;68&quot;/&gt;&lt;width val=&quot;26&quot;/&gt;&lt;height val=&quot;2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8E3AAFFA-EBF5-4487-9EA9-64C956B5463C}&quot;/&gt;&lt;isInvalidForFieldText val=&quot;0&quot;/&gt;&lt;Image&gt;&lt;filename val=&quot;C:\Users\a\AppData\Local\Temp\~Ca19D0\data\asimages\{8E3AAFFA-EBF5-4487-9EA9-64C956B5463C}_MtorLt.png&quot;/&gt;&lt;left val=&quot;643&quot;/&gt;&lt;top val=&quot;35&quot;/&gt;&lt;width val=&quot;47&quot;/&gt;&lt;height val=&quot;47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E042FB38-5B1F-430C-B579-F58B0E2CE7CD}&quot;/&gt;&lt;isInvalidForFieldText val=&quot;0&quot;/&gt;&lt;Image&gt;&lt;filename val=&quot;C:\Users\a\AppData\Local\Temp\~Ca19D0\data\asimages\{E042FB38-5B1F-430C-B579-F58B0E2CE7CD}_4.png&quot;/&gt;&lt;left val=&quot;595&quot;/&gt;&lt;top val=&quot;34&quot;/&gt;&lt;width val=&quot;25&quot;/&gt;&lt;height val=&quot;26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6C1E7B4-22A4-473B-B889-6D750A206CB4}&quot;/&gt;&lt;isInvalidForFieldText val=&quot;0&quot;/&gt;&lt;Image&gt;&lt;filename val=&quot;C:\Users\a\AppData\Local\Temp\~Ca19D0\data\asimages\{46C1E7B4-22A4-473B-B889-6D750A206CB4}_5.png&quot;/&gt;&lt;left val=&quot;641&quot;/&gt;&lt;top val=&quot;34&quot;/&gt;&lt;width val=&quot;49&quot;/&gt;&lt;height val=&quot;50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8D7CCA8A-FCDA-49C5-AD0B-B8328640B28A}&quot;/&gt;&lt;isInvalidForFieldText val=&quot;0&quot;/&gt;&lt;Image&gt;&lt;filename val=&quot;C:\Users\a\AppData\Local\Temp\~Ca19D0\data\asimages\{8D7CCA8A-FCDA-49C5-AD0B-B8328640B28A}_5.png&quot;/&gt;&lt;left val=&quot;47&quot;/&gt;&lt;top val=&quot;35&quot;/&gt;&lt;width val=&quot;38&quot;/&gt;&lt;height val=&quot;38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EFA57D9-40D1-4BCD-BA6F-9A0A988B4320}&quot;/&gt;&lt;isInvalidForFieldText val=&quot;0&quot;/&gt;&lt;Image&gt;&lt;filename val=&quot;C:\Users\a\AppData\Local\Temp\~Ca19D0\data\asimages\{AEFA57D9-40D1-4BCD-BA6F-9A0A988B4320}_5.png&quot;/&gt;&lt;left val=&quot;641&quot;/&gt;&lt;top val=&quot;34&quot;/&gt;&lt;width val=&quot;49&quot;/&gt;&lt;height val=&quot;50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DE3ED31-A80C-4ED9-A232-87138957A526}&quot;/&gt;&lt;isInvalidForFieldText val=&quot;0&quot;/&gt;&lt;Image&gt;&lt;filename val=&quot;C:\Users\a\AppData\Local\Temp\~Ca19D0\data\asimages\{2DE3ED31-A80C-4ED9-A232-87138957A526}_5.png&quot;/&gt;&lt;left val=&quot;47&quot;/&gt;&lt;top val=&quot;35&quot;/&gt;&lt;width val=&quot;38&quot;/&gt;&lt;height val=&quot;38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61A62C8-FCA6-4820-B96D-61D5D8B68CE7}&quot;/&gt;&lt;isInvalidForFieldText val=&quot;0&quot;/&gt;&lt;Image&gt;&lt;filename val=&quot;C:\Users\a\AppData\Local\Temp\~Ca19D0\data\asimages\{261A62C8-FCA6-4820-B96D-61D5D8B68CE7}_5.png&quot;/&gt;&lt;left val=&quot;6&quot;/&gt;&lt;top val=&quot;19&quot;/&gt;&lt;width val=&quot;30&quot;/&gt;&lt;height val=&quot;31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B9CDEA0-1B3E-4CC4-A167-7213999DDF88}&quot;/&gt;&lt;isInvalidForFieldText val=&quot;0&quot;/&gt;&lt;Image&gt;&lt;filename val=&quot;C:\Users\a\AppData\Local\Temp\~Ca19D0\data\asimages\{CB9CDEA0-1B3E-4CC4-A167-7213999DDF88}_5.png&quot;/&gt;&lt;left val=&quot;567&quot;/&gt;&lt;top val=&quot;68&quot;/&gt;&lt;width val=&quot;26&quot;/&gt;&lt;height val=&quot;26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71C9DCB-4075-4782-A7D0-ED14BC98C97E}&quot;/&gt;&lt;isInvalidForFieldText val=&quot;0&quot;/&gt;&lt;Image&gt;&lt;filename val=&quot;C:\Users\a\AppData\Local\Temp\~Ca19D0\data\asimages\{371C9DCB-4075-4782-A7D0-ED14BC98C97E}_5.png&quot;/&gt;&lt;left val=&quot;595&quot;/&gt;&lt;top val=&quot;34&quot;/&gt;&lt;width val=&quot;25&quot;/&gt;&lt;height val=&quot;26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80A14FB9-A0DF-42A4-8A32-6AF91AFC9983}_5.png&quot;/&gt;&lt;left val=&quot;39&quot;/&gt;&lt;top val=&quot;78&quot;/&gt;&lt;width val=&quot;252&quot;/&gt;&lt;height val=&quot;68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a\AppData\Local\Temp\~Ca19D0\data\asimages\{AB51A88D-11C2-4EFF-8A4A-435D46A74029}_5.png&quot;/&gt;&lt;left val=&quot;33&quot;/&gt;&lt;top val=&quot;10&quot;/&gt;&lt;width val=&quot;601&quot;/&gt;&lt;height val=&quot;85&quot;/&gt;&lt;hasText val=&quot;1&quot;/&gt;&lt;/Image&gt;&lt;/ThreeDShapeInfo&gt;"/>
</p:tagLst>
</file>

<file path=ppt/theme/theme1.xml><?xml version="1.0" encoding="utf-8"?>
<a:theme xmlns:a="http://schemas.openxmlformats.org/drawingml/2006/main" name="382TGp_education_light_ani">
  <a:themeElements>
    <a:clrScheme name="382TGp_education_light_ani 1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8EC072"/>
      </a:accent1>
      <a:accent2>
        <a:srgbClr val="3A9FB8"/>
      </a:accent2>
      <a:accent3>
        <a:srgbClr val="FFFFFF"/>
      </a:accent3>
      <a:accent4>
        <a:srgbClr val="174578"/>
      </a:accent4>
      <a:accent5>
        <a:srgbClr val="C6DCBC"/>
      </a:accent5>
      <a:accent6>
        <a:srgbClr val="3490A6"/>
      </a:accent6>
      <a:hlink>
        <a:srgbClr val="FF9933"/>
      </a:hlink>
      <a:folHlink>
        <a:srgbClr val="FFBF19"/>
      </a:folHlink>
    </a:clrScheme>
    <a:fontScheme name="382TGp_education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382TGp_education_light_ani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8EC072"/>
        </a:accent1>
        <a:accent2>
          <a:srgbClr val="3A9FB8"/>
        </a:accent2>
        <a:accent3>
          <a:srgbClr val="FFFFFF"/>
        </a:accent3>
        <a:accent4>
          <a:srgbClr val="174578"/>
        </a:accent4>
        <a:accent5>
          <a:srgbClr val="C6DCBC"/>
        </a:accent5>
        <a:accent6>
          <a:srgbClr val="3490A6"/>
        </a:accent6>
        <a:hlink>
          <a:srgbClr val="FF9933"/>
        </a:hlink>
        <a:folHlink>
          <a:srgbClr val="FFBF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2TGp_education_light_ani 2">
        <a:dk1>
          <a:srgbClr val="543E92"/>
        </a:dk1>
        <a:lt1>
          <a:srgbClr val="FFFFFF"/>
        </a:lt1>
        <a:dk2>
          <a:srgbClr val="000000"/>
        </a:dk2>
        <a:lt2>
          <a:srgbClr val="DDDDDD"/>
        </a:lt2>
        <a:accent1>
          <a:srgbClr val="65BCF2"/>
        </a:accent1>
        <a:accent2>
          <a:srgbClr val="FDB30F"/>
        </a:accent2>
        <a:accent3>
          <a:srgbClr val="FFFFFF"/>
        </a:accent3>
        <a:accent4>
          <a:srgbClr val="46347C"/>
        </a:accent4>
        <a:accent5>
          <a:srgbClr val="B8DAF7"/>
        </a:accent5>
        <a:accent6>
          <a:srgbClr val="E5A20C"/>
        </a:accent6>
        <a:hlink>
          <a:srgbClr val="E5A6C2"/>
        </a:hlink>
        <a:folHlink>
          <a:srgbClr val="A9CB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2TGp_education_light_ani 3">
        <a:dk1>
          <a:srgbClr val="003300"/>
        </a:dk1>
        <a:lt1>
          <a:srgbClr val="FFFFFF"/>
        </a:lt1>
        <a:dk2>
          <a:srgbClr val="000000"/>
        </a:dk2>
        <a:lt2>
          <a:srgbClr val="DDDDDD"/>
        </a:lt2>
        <a:accent1>
          <a:srgbClr val="FF9933"/>
        </a:accent1>
        <a:accent2>
          <a:srgbClr val="B1B2E1"/>
        </a:accent2>
        <a:accent3>
          <a:srgbClr val="FFFFFF"/>
        </a:accent3>
        <a:accent4>
          <a:srgbClr val="002A00"/>
        </a:accent4>
        <a:accent5>
          <a:srgbClr val="FFCAAD"/>
        </a:accent5>
        <a:accent6>
          <a:srgbClr val="A0A1CC"/>
        </a:accent6>
        <a:hlink>
          <a:srgbClr val="74B355"/>
        </a:hlink>
        <a:folHlink>
          <a:srgbClr val="82AC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BaiGiang</Template>
  <TotalTime>2545</TotalTime>
  <Words>1272</Words>
  <Application>Microsoft Office PowerPoint</Application>
  <PresentationFormat>On-screen Show (4:3)</PresentationFormat>
  <Paragraphs>172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382TGp_education_light_ani</vt:lpstr>
      <vt:lpstr>Equation</vt:lpstr>
      <vt:lpstr>PowerPoint Presentation</vt:lpstr>
      <vt:lpstr>PowerPoint Presentation</vt:lpstr>
      <vt:lpstr>PowerPoint Presentation</vt:lpstr>
      <vt:lpstr>I. HOÁN VỊ</vt:lpstr>
      <vt:lpstr>I. HOÁN VỊ</vt:lpstr>
      <vt:lpstr>2. SỐ CÁC HOÁN VỊ</vt:lpstr>
      <vt:lpstr>2. SỐ CÁC HOÁN VỊ</vt:lpstr>
      <vt:lpstr>PowerPoint Presentation</vt:lpstr>
      <vt:lpstr>PowerPoint Presentation</vt:lpstr>
      <vt:lpstr>II. CHỈNH HỢP</vt:lpstr>
      <vt:lpstr>PowerPoint Presentation</vt:lpstr>
      <vt:lpstr>PowerPoint Presentation</vt:lpstr>
      <vt:lpstr>II. CHỈNH HỢP</vt:lpstr>
      <vt:lpstr>II. CHỈNH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20 : Mạng máy tính</dc:title>
  <dc:creator>Tài Trần</dc:creator>
  <cp:lastModifiedBy>LAptop</cp:lastModifiedBy>
  <cp:revision>380</cp:revision>
  <dcterms:created xsi:type="dcterms:W3CDTF">2014-03-27T15:03:20Z</dcterms:created>
  <dcterms:modified xsi:type="dcterms:W3CDTF">2020-11-15T04:08:48Z</dcterms:modified>
</cp:coreProperties>
</file>