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  <p:sldId id="272" r:id="rId15"/>
    <p:sldId id="282" r:id="rId16"/>
    <p:sldId id="285" r:id="rId17"/>
    <p:sldId id="286" r:id="rId18"/>
    <p:sldId id="287" r:id="rId19"/>
  </p:sldIdLst>
  <p:sldSz cx="12192000" cy="685800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4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w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3.bin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1.png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openxmlformats.org/officeDocument/2006/relationships/image" Target="../media/image13.emf"/><Relationship Id="rId5" Type="http://schemas.openxmlformats.org/officeDocument/2006/relationships/audio" Target="../media/audio3.wav"/><Relationship Id="rId15" Type="http://schemas.openxmlformats.org/officeDocument/2006/relationships/slide" Target="slide2.xml"/><Relationship Id="rId23" Type="http://schemas.openxmlformats.org/officeDocument/2006/relationships/oleObject" Target="../embeddings/oleObject4.bin"/><Relationship Id="rId10" Type="http://schemas.openxmlformats.org/officeDocument/2006/relationships/image" Target="../media/image17.png"/><Relationship Id="rId19" Type="http://schemas.openxmlformats.org/officeDocument/2006/relationships/oleObject" Target="../embeddings/oleObject2.bin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0.png"/><Relationship Id="rId2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2.wmf"/><Relationship Id="rId26" Type="http://schemas.openxmlformats.org/officeDocument/2006/relationships/image" Target="../media/image26.e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8.bin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28.png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openxmlformats.org/officeDocument/2006/relationships/image" Target="../media/image25.emf"/><Relationship Id="rId5" Type="http://schemas.openxmlformats.org/officeDocument/2006/relationships/audio" Target="../media/audio2.wav"/><Relationship Id="rId15" Type="http://schemas.openxmlformats.org/officeDocument/2006/relationships/slide" Target="slide2.xml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17.png"/><Relationship Id="rId19" Type="http://schemas.openxmlformats.org/officeDocument/2006/relationships/oleObject" Target="../embeddings/oleObject7.bin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27.png"/><Relationship Id="rId22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9.emf"/><Relationship Id="rId26" Type="http://schemas.openxmlformats.org/officeDocument/2006/relationships/image" Target="../media/image33.e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3.bin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34.png"/><Relationship Id="rId20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24" Type="http://schemas.openxmlformats.org/officeDocument/2006/relationships/image" Target="../media/image32.emf"/><Relationship Id="rId5" Type="http://schemas.openxmlformats.org/officeDocument/2006/relationships/audio" Target="../media/audio3.wav"/><Relationship Id="rId15" Type="http://schemas.openxmlformats.org/officeDocument/2006/relationships/slide" Target="slide2.xml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7.png"/><Relationship Id="rId19" Type="http://schemas.openxmlformats.org/officeDocument/2006/relationships/oleObject" Target="../embeddings/oleObject12.bin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20.png"/><Relationship Id="rId22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04288" y="1463040"/>
            <a:ext cx="5696476" cy="509451"/>
          </a:xfrm>
          <a:prstGeom prst="homePlate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XEM CLIP CÁCH SỬA NỘI DUNG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724013" y="2065248"/>
            <a:ext cx="505702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/>
              <a:t>ĐĂNG KÝ TRỢ GIẢNG</a:t>
            </a:r>
          </a:p>
          <a:p>
            <a:pPr algn="ctr"/>
            <a:r>
              <a:rPr lang="en-US" sz="2800" dirty="0"/>
              <a:t>GẮN KẾT CỘNG ĐỒNG GIÁO VIÊN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C695A-7967-46B5-80F0-9AD4C543A026}"/>
              </a:ext>
            </a:extLst>
          </p:cNvPr>
          <p:cNvSpPr/>
          <p:nvPr/>
        </p:nvSpPr>
        <p:spPr>
          <a:xfrm>
            <a:off x="1353977" y="3112113"/>
            <a:ext cx="4103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SUBSCRIBE my channel, please</a:t>
            </a:r>
          </a:p>
        </p:txBody>
      </p:sp>
    </p:spTree>
    <p:extLst>
      <p:ext uri="{BB962C8B-B14F-4D97-AF65-F5344CB8AC3E}">
        <p14:creationId xmlns:p14="http://schemas.microsoft.com/office/powerpoint/2010/main" val="37303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1 </a:t>
            </a:r>
            <a:r>
              <a:rPr lang="en-US" dirty="0" err="1" smtClean="0"/>
              <a:t>trong</a:t>
            </a:r>
            <a:r>
              <a:rPr lang="en-US" dirty="0" smtClean="0"/>
              <a:t> 85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nhu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85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kiểu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0981631258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Có</a:t>
            </a:r>
            <a:r>
              <a:rPr lang="en-US" b="1" dirty="0" smtClean="0">
                <a:solidFill>
                  <a:srgbClr val="FF0000"/>
                </a:solidFill>
              </a:rPr>
              <a:t> Z a l </a:t>
            </a:r>
            <a:r>
              <a:rPr lang="en-US" b="1" smtClean="0">
                <a:solidFill>
                  <a:srgbClr val="FF0000"/>
                </a:solidFill>
              </a:rPr>
              <a:t>o).</a:t>
            </a:r>
            <a:endParaRPr lang="en-US" dirty="0" smtClean="0"/>
          </a:p>
          <a:p>
            <a:r>
              <a:rPr lang="en-US" dirty="0" err="1" smtClean="0"/>
              <a:t>Giá</a:t>
            </a:r>
            <a:r>
              <a:rPr lang="en-US" dirty="0" smtClean="0"/>
              <a:t> 200 </a:t>
            </a:r>
            <a:r>
              <a:rPr lang="en-US" dirty="0" err="1" smtClean="0"/>
              <a:t>nghìn</a:t>
            </a:r>
            <a:r>
              <a:rPr lang="en-US" dirty="0" smtClean="0"/>
              <a:t>/85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đủ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phù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,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1600" y="177801"/>
            <a:ext cx="7213600" cy="5947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9200" y="1600201"/>
            <a:ext cx="4165600" cy="45254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9" action="ppaction://hlinksldjump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202014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Pts val="1200"/>
            </a:pPr>
            <a:r>
              <a:rPr lang="en-US" sz="3200" b="1" kern="0" dirty="0" err="1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kern="0" dirty="0" err="1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kern="0" dirty="0" smtClean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Pts val="1200"/>
            </a:pPr>
            <a:r>
              <a:rPr lang="en-US" sz="3200" b="1" kern="0" dirty="0" err="1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86387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63697" y="28965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58114" y="394951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519377" y="398621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72181" y="2875512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4052940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99" y="4013138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455" y="2908185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578" y="398549"/>
            <a:ext cx="2499595" cy="161364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45380"/>
              </p:ext>
            </p:extLst>
          </p:nvPr>
        </p:nvGraphicFramePr>
        <p:xfrm>
          <a:off x="1801906" y="3012141"/>
          <a:ext cx="2545975" cy="48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913977" imgH="228928" progId="Equation.DSMT4">
                  <p:embed/>
                </p:oleObj>
              </mc:Choice>
              <mc:Fallback>
                <p:oleObj name="Equation" r:id="rId17" imgW="913977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01906" y="3012141"/>
                        <a:ext cx="2545975" cy="484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0"/>
          <a:ext cx="9223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9" imgW="927100" imgH="228600" progId="Equation.DSMT4">
                  <p:embed/>
                </p:oleObj>
              </mc:Choice>
              <mc:Fallback>
                <p:oleObj name="Equation" r:id="rId19" imgW="9271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223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33384"/>
              </p:ext>
            </p:extLst>
          </p:nvPr>
        </p:nvGraphicFramePr>
        <p:xfrm>
          <a:off x="7198652" y="3113754"/>
          <a:ext cx="2017065" cy="382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1" imgW="923332" imgH="228928" progId="Equation.DSMT4">
                  <p:embed/>
                </p:oleObj>
              </mc:Choice>
              <mc:Fallback>
                <p:oleObj name="Equation" r:id="rId21" imgW="923332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98652" y="3113754"/>
                        <a:ext cx="2017065" cy="382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317157"/>
              </p:ext>
            </p:extLst>
          </p:nvPr>
        </p:nvGraphicFramePr>
        <p:xfrm>
          <a:off x="1839634" y="4159625"/>
          <a:ext cx="2015190" cy="43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3" imgW="999617" imgH="228928" progId="Equation.DSMT4">
                  <p:embed/>
                </p:oleObj>
              </mc:Choice>
              <mc:Fallback>
                <p:oleObj name="Equation" r:id="rId23" imgW="999617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39634" y="4159625"/>
                        <a:ext cx="2015190" cy="43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934777"/>
              </p:ext>
            </p:extLst>
          </p:nvPr>
        </p:nvGraphicFramePr>
        <p:xfrm>
          <a:off x="7198651" y="4240306"/>
          <a:ext cx="2017065" cy="323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5" imgW="913977" imgH="228928" progId="Equation.DSMT4">
                  <p:embed/>
                </p:oleObj>
              </mc:Choice>
              <mc:Fallback>
                <p:oleObj name="Equation" r:id="rId25" imgW="913977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198651" y="4240306"/>
                        <a:ext cx="2017065" cy="3232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53654" y="226393"/>
            <a:ext cx="10526728" cy="232686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80629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7454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41624" y="380826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370841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700" y="2837676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5499" y="3874993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910" y="369128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418" y="2788201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3496" y="467485"/>
            <a:ext cx="5402104" cy="86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Pts val="1200"/>
            </a:pPr>
            <a:r>
              <a:rPr lang="en-US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kern="0" dirty="0" err="1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kern="0" dirty="0" err="1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036" y="304800"/>
            <a:ext cx="3182470" cy="203498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0"/>
          <a:ext cx="1249363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7" imgW="1244600" imgH="228600" progId="Equation.DSMT4">
                  <p:embed/>
                </p:oleObj>
              </mc:Choice>
              <mc:Fallback>
                <p:oleObj name="Equation" r:id="rId17" imgW="124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49363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23612"/>
              </p:ext>
            </p:extLst>
          </p:nvPr>
        </p:nvGraphicFramePr>
        <p:xfrm>
          <a:off x="1814513" y="2958354"/>
          <a:ext cx="2067205" cy="473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9" imgW="1247182" imgH="228928" progId="Equation.DSMT4">
                  <p:embed/>
                </p:oleObj>
              </mc:Choice>
              <mc:Fallback>
                <p:oleObj name="Equation" r:id="rId19" imgW="1247182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14513" y="2958354"/>
                        <a:ext cx="2067205" cy="473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83982"/>
              </p:ext>
            </p:extLst>
          </p:nvPr>
        </p:nvGraphicFramePr>
        <p:xfrm>
          <a:off x="6866964" y="2956376"/>
          <a:ext cx="2528047" cy="475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1" imgW="1370965" imgH="228928" progId="Equation.DSMT4">
                  <p:embed/>
                </p:oleObj>
              </mc:Choice>
              <mc:Fallback>
                <p:oleObj name="Equation" r:id="rId21" imgW="1370965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66964" y="2956376"/>
                        <a:ext cx="2528047" cy="475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028192"/>
              </p:ext>
            </p:extLst>
          </p:nvPr>
        </p:nvGraphicFramePr>
        <p:xfrm>
          <a:off x="1812251" y="3953435"/>
          <a:ext cx="2347373" cy="4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3" imgW="1370965" imgH="228928" progId="Equation.DSMT4">
                  <p:embed/>
                </p:oleObj>
              </mc:Choice>
              <mc:Fallback>
                <p:oleObj name="Equation" r:id="rId23" imgW="1370965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12251" y="3953435"/>
                        <a:ext cx="2347373" cy="407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810800"/>
              </p:ext>
            </p:extLst>
          </p:nvPr>
        </p:nvGraphicFramePr>
        <p:xfrm>
          <a:off x="6828886" y="3874994"/>
          <a:ext cx="1834866" cy="48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5" imgW="1370965" imgH="228928" progId="Equation.DSMT4">
                  <p:embed/>
                </p:oleObj>
              </mc:Choice>
              <mc:Fallback>
                <p:oleObj name="Equation" r:id="rId25" imgW="1370965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828886" y="3874994"/>
                        <a:ext cx="1834866" cy="48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2447580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1624" y="286073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83177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41624" y="375382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371839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024512" y="2892115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42563" y="3795281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647" y="3691752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98" y="2860737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5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167" y="268941"/>
            <a:ext cx="3428996" cy="20999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5188" y="467485"/>
            <a:ext cx="6009979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5B9BD5"/>
              </a:buClr>
              <a:buSzPts val="1200"/>
            </a:pPr>
            <a:r>
              <a:rPr lang="en-US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kern="0" dirty="0" err="1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kern="0" dirty="0" smtClean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kern="0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kern="0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356697"/>
              </p:ext>
            </p:extLst>
          </p:nvPr>
        </p:nvGraphicFramePr>
        <p:xfrm>
          <a:off x="1766046" y="3101788"/>
          <a:ext cx="1075765" cy="474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7" imgW="609198" imgH="228928" progId="Equation.DSMT4">
                  <p:embed/>
                </p:oleObj>
              </mc:Choice>
              <mc:Fallback>
                <p:oleObj name="Equation" r:id="rId17" imgW="60919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66046" y="3101788"/>
                        <a:ext cx="1075765" cy="474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223638"/>
              </p:ext>
            </p:extLst>
          </p:nvPr>
        </p:nvGraphicFramePr>
        <p:xfrm>
          <a:off x="6768176" y="2990613"/>
          <a:ext cx="1820011" cy="51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9" imgW="685482" imgH="228928" progId="Equation.DSMT4">
                  <p:embed/>
                </p:oleObj>
              </mc:Choice>
              <mc:Fallback>
                <p:oleObj name="Equation" r:id="rId19" imgW="685482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68176" y="2990613"/>
                        <a:ext cx="1820011" cy="514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0" y="0"/>
          <a:ext cx="609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1" imgW="609600" imgH="228600" progId="Equation.DSMT4">
                  <p:embed/>
                </p:oleObj>
              </mc:Choice>
              <mc:Fallback>
                <p:oleObj name="Equation" r:id="rId21" imgW="609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09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53860"/>
              </p:ext>
            </p:extLst>
          </p:nvPr>
        </p:nvGraphicFramePr>
        <p:xfrm>
          <a:off x="1694328" y="3944471"/>
          <a:ext cx="1228166" cy="38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23" imgW="609198" imgH="228928" progId="Equation.DSMT4">
                  <p:embed/>
                </p:oleObj>
              </mc:Choice>
              <mc:Fallback>
                <p:oleObj name="Equation" r:id="rId23" imgW="60919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694328" y="3944471"/>
                        <a:ext cx="1228166" cy="38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853154"/>
              </p:ext>
            </p:extLst>
          </p:nvPr>
        </p:nvGraphicFramePr>
        <p:xfrm>
          <a:off x="6923433" y="3944471"/>
          <a:ext cx="1342026" cy="38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25" imgW="609198" imgH="228928" progId="Equation.DSMT4">
                  <p:embed/>
                </p:oleObj>
              </mc:Choice>
              <mc:Fallback>
                <p:oleObj name="Equation" r:id="rId25" imgW="609198" imgH="22892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923433" y="3944471"/>
                        <a:ext cx="1342026" cy="387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237393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B9BD5"/>
              </a:buClr>
              <a:buSzPts val="1200"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7467" y="279779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78953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47467" y="372769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20262" y="377607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76" y="2893442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29" y="3865615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49" y="371949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63" y="2870680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894" y="286870"/>
            <a:ext cx="3281161" cy="20974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0365" y="419734"/>
            <a:ext cx="52742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5B9BD5"/>
              </a:buClr>
              <a:buSzPts val="1200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291</Words>
  <Application>Microsoft Office PowerPoint</Application>
  <PresentationFormat>Widescreen</PresentationFormat>
  <Paragraphs>83</Paragraphs>
  <Slides>16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Tahoma</vt:lpstr>
      <vt:lpstr>Calibri Light</vt:lpstr>
      <vt:lpstr>Times New Roman</vt:lpstr>
      <vt:lpstr>Calibri</vt:lpstr>
      <vt:lpstr>Office Theme</vt:lpstr>
      <vt:lpstr>1_Office Theme</vt:lpstr>
      <vt:lpstr>2_Office Theme</vt:lpstr>
      <vt:lpstr>MathType 7.0 Equation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45</cp:revision>
  <dcterms:created xsi:type="dcterms:W3CDTF">2018-05-10T00:06:18Z</dcterms:created>
  <dcterms:modified xsi:type="dcterms:W3CDTF">2020-10-30T16:42:11Z</dcterms:modified>
</cp:coreProperties>
</file>