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5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20" r:id="rId3"/>
    <p:sldMasterId id="2147483732" r:id="rId4"/>
    <p:sldMasterId id="2147483744" r:id="rId5"/>
    <p:sldMasterId id="2147483768" r:id="rId6"/>
  </p:sldMasterIdLst>
  <p:notesMasterIdLst>
    <p:notesMasterId r:id="rId29"/>
  </p:notesMasterIdLst>
  <p:sldIdLst>
    <p:sldId id="274" r:id="rId7"/>
    <p:sldId id="293" r:id="rId8"/>
    <p:sldId id="294" r:id="rId9"/>
    <p:sldId id="287" r:id="rId10"/>
    <p:sldId id="288" r:id="rId11"/>
    <p:sldId id="291" r:id="rId12"/>
    <p:sldId id="259" r:id="rId13"/>
    <p:sldId id="260" r:id="rId14"/>
    <p:sldId id="261" r:id="rId15"/>
    <p:sldId id="295" r:id="rId16"/>
    <p:sldId id="263" r:id="rId17"/>
    <p:sldId id="278" r:id="rId18"/>
    <p:sldId id="275" r:id="rId19"/>
    <p:sldId id="276" r:id="rId20"/>
    <p:sldId id="281" r:id="rId21"/>
    <p:sldId id="282" r:id="rId22"/>
    <p:sldId id="283" r:id="rId23"/>
    <p:sldId id="284" r:id="rId24"/>
    <p:sldId id="285" r:id="rId25"/>
    <p:sldId id="286" r:id="rId26"/>
    <p:sldId id="280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emf"/><Relationship Id="rId13" Type="http://schemas.openxmlformats.org/officeDocument/2006/relationships/image" Target="../media/image119.emf"/><Relationship Id="rId3" Type="http://schemas.openxmlformats.org/officeDocument/2006/relationships/image" Target="../media/image109.emf"/><Relationship Id="rId7" Type="http://schemas.openxmlformats.org/officeDocument/2006/relationships/image" Target="../media/image113.emf"/><Relationship Id="rId12" Type="http://schemas.openxmlformats.org/officeDocument/2006/relationships/image" Target="../media/image118.emf"/><Relationship Id="rId2" Type="http://schemas.openxmlformats.org/officeDocument/2006/relationships/image" Target="../media/image108.emf"/><Relationship Id="rId1" Type="http://schemas.openxmlformats.org/officeDocument/2006/relationships/image" Target="../media/image107.emf"/><Relationship Id="rId6" Type="http://schemas.openxmlformats.org/officeDocument/2006/relationships/image" Target="../media/image112.emf"/><Relationship Id="rId11" Type="http://schemas.openxmlformats.org/officeDocument/2006/relationships/image" Target="../media/image117.emf"/><Relationship Id="rId5" Type="http://schemas.openxmlformats.org/officeDocument/2006/relationships/image" Target="../media/image111.emf"/><Relationship Id="rId15" Type="http://schemas.openxmlformats.org/officeDocument/2006/relationships/image" Target="../media/image121.emf"/><Relationship Id="rId10" Type="http://schemas.openxmlformats.org/officeDocument/2006/relationships/image" Target="../media/image116.emf"/><Relationship Id="rId4" Type="http://schemas.openxmlformats.org/officeDocument/2006/relationships/image" Target="../media/image110.emf"/><Relationship Id="rId9" Type="http://schemas.openxmlformats.org/officeDocument/2006/relationships/image" Target="../media/image115.emf"/><Relationship Id="rId14" Type="http://schemas.openxmlformats.org/officeDocument/2006/relationships/image" Target="../media/image120.e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13" Type="http://schemas.openxmlformats.org/officeDocument/2006/relationships/image" Target="../media/image134.wmf"/><Relationship Id="rId3" Type="http://schemas.openxmlformats.org/officeDocument/2006/relationships/image" Target="../media/image124.wmf"/><Relationship Id="rId7" Type="http://schemas.openxmlformats.org/officeDocument/2006/relationships/image" Target="../media/image128.wmf"/><Relationship Id="rId12" Type="http://schemas.openxmlformats.org/officeDocument/2006/relationships/image" Target="../media/image133.wmf"/><Relationship Id="rId2" Type="http://schemas.openxmlformats.org/officeDocument/2006/relationships/image" Target="../media/image123.emf"/><Relationship Id="rId1" Type="http://schemas.openxmlformats.org/officeDocument/2006/relationships/image" Target="../media/image122.wmf"/><Relationship Id="rId6" Type="http://schemas.openxmlformats.org/officeDocument/2006/relationships/image" Target="../media/image127.wmf"/><Relationship Id="rId11" Type="http://schemas.openxmlformats.org/officeDocument/2006/relationships/image" Target="../media/image132.wmf"/><Relationship Id="rId5" Type="http://schemas.openxmlformats.org/officeDocument/2006/relationships/image" Target="../media/image126.wmf"/><Relationship Id="rId10" Type="http://schemas.openxmlformats.org/officeDocument/2006/relationships/image" Target="../media/image131.wmf"/><Relationship Id="rId4" Type="http://schemas.openxmlformats.org/officeDocument/2006/relationships/image" Target="../media/image125.wmf"/><Relationship Id="rId9" Type="http://schemas.openxmlformats.org/officeDocument/2006/relationships/image" Target="../media/image130.wmf"/><Relationship Id="rId14" Type="http://schemas.openxmlformats.org/officeDocument/2006/relationships/image" Target="../media/image13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13" Type="http://schemas.openxmlformats.org/officeDocument/2006/relationships/image" Target="../media/image134.wmf"/><Relationship Id="rId3" Type="http://schemas.openxmlformats.org/officeDocument/2006/relationships/image" Target="../media/image137.emf"/><Relationship Id="rId7" Type="http://schemas.openxmlformats.org/officeDocument/2006/relationships/image" Target="../media/image140.wmf"/><Relationship Id="rId12" Type="http://schemas.openxmlformats.org/officeDocument/2006/relationships/image" Target="../media/image145.wmf"/><Relationship Id="rId2" Type="http://schemas.openxmlformats.org/officeDocument/2006/relationships/image" Target="../media/image136.wmf"/><Relationship Id="rId1" Type="http://schemas.openxmlformats.org/officeDocument/2006/relationships/image" Target="../media/image122.wmf"/><Relationship Id="rId6" Type="http://schemas.openxmlformats.org/officeDocument/2006/relationships/image" Target="../media/image124.wmf"/><Relationship Id="rId11" Type="http://schemas.openxmlformats.org/officeDocument/2006/relationships/image" Target="../media/image144.wmf"/><Relationship Id="rId5" Type="http://schemas.openxmlformats.org/officeDocument/2006/relationships/image" Target="../media/image139.wmf"/><Relationship Id="rId15" Type="http://schemas.openxmlformats.org/officeDocument/2006/relationships/image" Target="../media/image147.wmf"/><Relationship Id="rId10" Type="http://schemas.openxmlformats.org/officeDocument/2006/relationships/image" Target="../media/image143.wmf"/><Relationship Id="rId4" Type="http://schemas.openxmlformats.org/officeDocument/2006/relationships/image" Target="../media/image138.emf"/><Relationship Id="rId9" Type="http://schemas.openxmlformats.org/officeDocument/2006/relationships/image" Target="../media/image142.wmf"/><Relationship Id="rId14" Type="http://schemas.openxmlformats.org/officeDocument/2006/relationships/image" Target="../media/image1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Relationship Id="rId5" Type="http://schemas.openxmlformats.org/officeDocument/2006/relationships/image" Target="../media/image152.wmf"/><Relationship Id="rId4" Type="http://schemas.openxmlformats.org/officeDocument/2006/relationships/image" Target="../media/image15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53.wmf"/><Relationship Id="rId5" Type="http://schemas.openxmlformats.org/officeDocument/2006/relationships/image" Target="../media/image157.wmf"/><Relationship Id="rId4" Type="http://schemas.openxmlformats.org/officeDocument/2006/relationships/image" Target="../media/image15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Relationship Id="rId5" Type="http://schemas.openxmlformats.org/officeDocument/2006/relationships/image" Target="../media/image152.wmf"/><Relationship Id="rId4" Type="http://schemas.openxmlformats.org/officeDocument/2006/relationships/image" Target="../media/image15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53.wmf"/><Relationship Id="rId5" Type="http://schemas.openxmlformats.org/officeDocument/2006/relationships/image" Target="../media/image157.wmf"/><Relationship Id="rId4" Type="http://schemas.openxmlformats.org/officeDocument/2006/relationships/image" Target="../media/image15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9.wmf"/><Relationship Id="rId1" Type="http://schemas.openxmlformats.org/officeDocument/2006/relationships/image" Target="../media/image15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9.wmf"/><Relationship Id="rId1" Type="http://schemas.openxmlformats.org/officeDocument/2006/relationships/image" Target="../media/image15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3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emf"/><Relationship Id="rId3" Type="http://schemas.openxmlformats.org/officeDocument/2006/relationships/image" Target="../media/image41.emf"/><Relationship Id="rId7" Type="http://schemas.openxmlformats.org/officeDocument/2006/relationships/image" Target="../media/image45.emf"/><Relationship Id="rId12" Type="http://schemas.openxmlformats.org/officeDocument/2006/relationships/image" Target="../media/image50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Relationship Id="rId6" Type="http://schemas.openxmlformats.org/officeDocument/2006/relationships/image" Target="../media/image44.emf"/><Relationship Id="rId11" Type="http://schemas.openxmlformats.org/officeDocument/2006/relationships/image" Target="../media/image49.emf"/><Relationship Id="rId5" Type="http://schemas.openxmlformats.org/officeDocument/2006/relationships/image" Target="../media/image43.emf"/><Relationship Id="rId10" Type="http://schemas.openxmlformats.org/officeDocument/2006/relationships/image" Target="../media/image48.emf"/><Relationship Id="rId4" Type="http://schemas.openxmlformats.org/officeDocument/2006/relationships/image" Target="../media/image42.emf"/><Relationship Id="rId9" Type="http://schemas.openxmlformats.org/officeDocument/2006/relationships/image" Target="../media/image47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emf"/><Relationship Id="rId13" Type="http://schemas.openxmlformats.org/officeDocument/2006/relationships/image" Target="../media/image64.emf"/><Relationship Id="rId3" Type="http://schemas.openxmlformats.org/officeDocument/2006/relationships/image" Target="../media/image54.emf"/><Relationship Id="rId7" Type="http://schemas.openxmlformats.org/officeDocument/2006/relationships/image" Target="../media/image58.emf"/><Relationship Id="rId12" Type="http://schemas.openxmlformats.org/officeDocument/2006/relationships/image" Target="../media/image63.emf"/><Relationship Id="rId2" Type="http://schemas.openxmlformats.org/officeDocument/2006/relationships/image" Target="../media/image53.emf"/><Relationship Id="rId1" Type="http://schemas.openxmlformats.org/officeDocument/2006/relationships/image" Target="../media/image52.emf"/><Relationship Id="rId6" Type="http://schemas.openxmlformats.org/officeDocument/2006/relationships/image" Target="../media/image57.emf"/><Relationship Id="rId11" Type="http://schemas.openxmlformats.org/officeDocument/2006/relationships/image" Target="../media/image62.emf"/><Relationship Id="rId5" Type="http://schemas.openxmlformats.org/officeDocument/2006/relationships/image" Target="../media/image56.emf"/><Relationship Id="rId10" Type="http://schemas.openxmlformats.org/officeDocument/2006/relationships/image" Target="../media/image61.emf"/><Relationship Id="rId4" Type="http://schemas.openxmlformats.org/officeDocument/2006/relationships/image" Target="../media/image55.emf"/><Relationship Id="rId9" Type="http://schemas.openxmlformats.org/officeDocument/2006/relationships/image" Target="../media/image60.e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emf"/><Relationship Id="rId13" Type="http://schemas.openxmlformats.org/officeDocument/2006/relationships/image" Target="../media/image77.emf"/><Relationship Id="rId3" Type="http://schemas.openxmlformats.org/officeDocument/2006/relationships/image" Target="../media/image67.emf"/><Relationship Id="rId7" Type="http://schemas.openxmlformats.org/officeDocument/2006/relationships/image" Target="../media/image71.wmf"/><Relationship Id="rId12" Type="http://schemas.openxmlformats.org/officeDocument/2006/relationships/image" Target="../media/image76.emf"/><Relationship Id="rId2" Type="http://schemas.openxmlformats.org/officeDocument/2006/relationships/image" Target="../media/image66.emf"/><Relationship Id="rId16" Type="http://schemas.openxmlformats.org/officeDocument/2006/relationships/image" Target="../media/image80.wmf"/><Relationship Id="rId1" Type="http://schemas.openxmlformats.org/officeDocument/2006/relationships/image" Target="../media/image65.emf"/><Relationship Id="rId6" Type="http://schemas.openxmlformats.org/officeDocument/2006/relationships/image" Target="../media/image70.emf"/><Relationship Id="rId11" Type="http://schemas.openxmlformats.org/officeDocument/2006/relationships/image" Target="../media/image75.emf"/><Relationship Id="rId5" Type="http://schemas.openxmlformats.org/officeDocument/2006/relationships/image" Target="../media/image69.wmf"/><Relationship Id="rId15" Type="http://schemas.openxmlformats.org/officeDocument/2006/relationships/image" Target="../media/image79.wmf"/><Relationship Id="rId10" Type="http://schemas.openxmlformats.org/officeDocument/2006/relationships/image" Target="../media/image74.wmf"/><Relationship Id="rId4" Type="http://schemas.openxmlformats.org/officeDocument/2006/relationships/image" Target="../media/image68.emf"/><Relationship Id="rId9" Type="http://schemas.openxmlformats.org/officeDocument/2006/relationships/image" Target="../media/image73.emf"/><Relationship Id="rId14" Type="http://schemas.openxmlformats.org/officeDocument/2006/relationships/image" Target="../media/image7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emf"/><Relationship Id="rId13" Type="http://schemas.openxmlformats.org/officeDocument/2006/relationships/image" Target="../media/image93.emf"/><Relationship Id="rId3" Type="http://schemas.openxmlformats.org/officeDocument/2006/relationships/image" Target="../media/image83.emf"/><Relationship Id="rId7" Type="http://schemas.openxmlformats.org/officeDocument/2006/relationships/image" Target="../media/image87.emf"/><Relationship Id="rId12" Type="http://schemas.openxmlformats.org/officeDocument/2006/relationships/image" Target="../media/image92.emf"/><Relationship Id="rId2" Type="http://schemas.openxmlformats.org/officeDocument/2006/relationships/image" Target="../media/image82.emf"/><Relationship Id="rId1" Type="http://schemas.openxmlformats.org/officeDocument/2006/relationships/image" Target="../media/image81.emf"/><Relationship Id="rId6" Type="http://schemas.openxmlformats.org/officeDocument/2006/relationships/image" Target="../media/image86.emf"/><Relationship Id="rId11" Type="http://schemas.openxmlformats.org/officeDocument/2006/relationships/image" Target="../media/image91.emf"/><Relationship Id="rId5" Type="http://schemas.openxmlformats.org/officeDocument/2006/relationships/image" Target="../media/image85.emf"/><Relationship Id="rId10" Type="http://schemas.openxmlformats.org/officeDocument/2006/relationships/image" Target="../media/image90.emf"/><Relationship Id="rId4" Type="http://schemas.openxmlformats.org/officeDocument/2006/relationships/image" Target="../media/image84.emf"/><Relationship Id="rId9" Type="http://schemas.openxmlformats.org/officeDocument/2006/relationships/image" Target="../media/image8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emf"/><Relationship Id="rId13" Type="http://schemas.openxmlformats.org/officeDocument/2006/relationships/image" Target="../media/image106.emf"/><Relationship Id="rId3" Type="http://schemas.openxmlformats.org/officeDocument/2006/relationships/image" Target="../media/image96.emf"/><Relationship Id="rId7" Type="http://schemas.openxmlformats.org/officeDocument/2006/relationships/image" Target="../media/image100.emf"/><Relationship Id="rId12" Type="http://schemas.openxmlformats.org/officeDocument/2006/relationships/image" Target="../media/image105.emf"/><Relationship Id="rId2" Type="http://schemas.openxmlformats.org/officeDocument/2006/relationships/image" Target="../media/image95.emf"/><Relationship Id="rId1" Type="http://schemas.openxmlformats.org/officeDocument/2006/relationships/image" Target="../media/image94.wmf"/><Relationship Id="rId6" Type="http://schemas.openxmlformats.org/officeDocument/2006/relationships/image" Target="../media/image99.emf"/><Relationship Id="rId11" Type="http://schemas.openxmlformats.org/officeDocument/2006/relationships/image" Target="../media/image104.emf"/><Relationship Id="rId5" Type="http://schemas.openxmlformats.org/officeDocument/2006/relationships/image" Target="../media/image98.emf"/><Relationship Id="rId10" Type="http://schemas.openxmlformats.org/officeDocument/2006/relationships/image" Target="../media/image103.emf"/><Relationship Id="rId4" Type="http://schemas.openxmlformats.org/officeDocument/2006/relationships/image" Target="../media/image97.emf"/><Relationship Id="rId9" Type="http://schemas.openxmlformats.org/officeDocument/2006/relationships/image" Target="../media/image10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73749-A251-423B-BFBC-D8743BFF00BE}" type="datetimeFigureOut">
              <a:rPr lang="en-US" smtClean="0"/>
              <a:t>31/8/2020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E09E7-35F1-4CBB-8AB8-48F12B8E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2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E09E7-35F1-4CBB-8AB8-48F12B8E48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30747-1B8F-4EA3-A18F-34E0940F9E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7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9CC1E-F1AD-4C26-944F-064CEDB5AA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0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34929-1C34-4E38-B1AB-DFC54448DA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51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1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521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72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254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08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776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89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7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1EEED-0102-492C-9A9B-FCF0115E7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8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620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81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46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293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546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42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03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FD7E64-9BE8-4418-815C-9811DB5406A8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062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FD7E64-9BE8-4418-815C-9811DB5406A8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90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9E574-06BD-4104-8FB3-7485963CB9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710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33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4" y="122246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D492-31C6-45C7-9C90-5240FA51D9FB}" type="slidenum">
              <a:rPr lang="en-US">
                <a:solidFill>
                  <a:srgbClr val="113F7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13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5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7" y="122253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21214-54A8-4B57-B7D9-2B963468FCCA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52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7" y="122253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21214-54A8-4B57-B7D9-2B963468FCCA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70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7" y="122253"/>
            <a:ext cx="8023225" cy="6027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21214-54A8-4B57-B7D9-2B963468FCCA}" type="slidenum">
              <a:rPr lang="en-US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629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30747-1B8F-4EA3-A18F-34E0940F9E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8757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1EEED-0102-492C-9A9B-FCF0115E7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6478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9E574-06BD-4104-8FB3-7485963CB9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875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61C9F-974A-4381-9150-F017D8D2B6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893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B4BF7-899B-4E1E-8FC3-4F43EFFE25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61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61C9F-974A-4381-9150-F017D8D2B6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1247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71823-E794-4121-BDD6-A71C2B330D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62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11971-6DD7-4F5B-B21E-36BA11C1B2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122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AF0DE-5231-416B-BE8C-77A14B75A4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6727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0161-46D0-4822-BDE4-2825E787B4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154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9CC1E-F1AD-4C26-944F-064CEDB5AA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446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34929-1C34-4E38-B1AB-DFC54448DA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1158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2D229F-FFBE-4A7F-8877-BAFBEF5E6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8FC90E-3271-41FC-A84E-DD33DA597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F58798-2264-47EF-B47D-5965ABBF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DB3138-923B-454C-BAE4-6B96348F8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ABBD77-8A9C-4DEB-823E-85A215756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344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B3A4D8-1333-499B-872A-6E577334D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11A9F2-E3F1-4277-9EB9-831B52879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0B7EC0-77FC-4A1F-A52A-51F5DFBCA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B01EBC-27B8-49A9-9D48-CB2C8DAD1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65F338-A5F1-4B16-919F-2BFAC211A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3006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CCFED8-23B5-4899-98A2-EE52C34DC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3BBE2D-BBBC-41D0-9773-C139A36E5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BBE996-DBEF-4E4E-8CAC-86AD12137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BE0798-0582-435E-AE4F-797F06F3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E6DECC-6C32-4F73-B823-B17D481F1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436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4AAE07-AF27-443C-875E-BDA9B874F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06FDFE-54B8-437F-88A7-AF8278528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E9D2A45-9F5A-46FA-97E0-A5C7B51EF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4C0B01-56D6-4714-AED0-C9E1EFAF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FB2790-C085-4378-AE49-EF8B5673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135E6A0-1521-4BD7-B743-2852165C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47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B4BF7-899B-4E1E-8FC3-4F43EFFE25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9649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147C5C-FE8F-4FA7-8A19-3C1BCE9D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C157C4-A5C7-4405-981C-FA2BD345E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5AEF781-1CE5-45AB-87FA-E3E28EDE8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8854190-655C-47FB-A5AE-E19EEFEBA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EF404AE-9E0D-441D-9B48-4E1F2BAB5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726951E-1E53-4454-9833-4F7B15C0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CC4F68C-8363-48D0-B25B-C1568602D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11B72EF-8B38-4991-AC38-C9C3B74F1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659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56F6E-B6B3-4DB5-AE03-7BCBBE5C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CC64576-7722-44C2-B0A0-C8112E9CD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F589E06-A041-454E-A12E-DC2B624B0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E58CF04-591C-4BD9-A9C1-DD22C6CE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1595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946E106-2659-4442-8FF4-4D7004898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130476-852B-4FD5-BCE9-E5E3F844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287BCF0-00EB-46A8-B3FC-6C2CFD36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0817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F1B51E-F700-4A2B-B99C-F68C6006E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E4DFC7-82E0-4359-B18D-454D315D8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7FD46F-6C3D-4B03-B44B-561828423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68A583-9201-47B1-A85C-2128D370B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C55D63-2D2D-469C-A191-DD7010678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D09E39-AB3F-46BC-9E7E-B854B911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437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A29CF8-33C5-4E62-89F1-CC1D2E4C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4090024-B9D8-429E-A551-E635EF34A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BD5491-7104-4D5A-BC49-FFD5AD7B8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BD852D-200A-4ABE-9331-7DC29BB9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16E2BA-A9A2-47D5-BC2E-6A985905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010F9B-B9BA-44E7-87E1-DF48BB46E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420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36B772-C883-4D5F-A339-772DDAEF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EFCB65E-C51D-4F6D-B9C5-6F4FEB1D6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6745D4-36B1-40F4-B16B-44C6D3B3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FCB1E6-81DB-4AE4-9A2E-7F592600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A6B0DF-1226-477C-A20B-48E7EC69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7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2914BF0-205D-48EC-BDAF-75B26A7AF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9A760BE-BE88-4892-993C-F5FDA2AAB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E58414-F481-4555-8F00-033EE989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D9BAD7-37F5-4896-B39A-E0AC820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AEC715-2D99-4143-814E-CBF30FDD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5180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0ED25-CCE9-46FF-9930-914CA127A8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691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2C6B2-622A-4AB1-A558-DA2FE0B471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2878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B8292-845C-40E5-A6D1-01B3217ABB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01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71823-E794-4121-BDD6-A71C2B330D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9234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03AEB-EF46-469A-AEEB-4AA6277153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85445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01C89-3F87-49F6-9A85-B3925A60E1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930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A58A5-D87E-4E78-835D-C8D1C572A2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192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1FAD8-F831-4092-B1AD-E00A448A61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673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4B5E8-F1AC-46B4-B0B3-FE70072508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0970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88B13-639F-478B-B961-380C4FA647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8763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7A98B-6694-433C-9D5C-2C9CA62E62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952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EC7BF-5C5D-42A8-98A2-9F4C9AADB3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99778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D9F60B-EC0A-4A7B-947D-EB745FFAA88C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1577D-D7A5-4118-B0EF-667D9FAB6E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9520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0663F-F813-45C6-9423-59066C259A2F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A0964-A7F8-493C-A5AB-FB774DB688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9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11971-6DD7-4F5B-B21E-36BA11C1B2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727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906603-0EE4-4DA0-AD66-83BFD94C6506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6E4A7-CD8B-4ACA-9677-67403AEAC5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51124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96DDDF-8D65-4DD1-8B7C-4F88EC00CD07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60365-8320-472E-99F4-4EFB6315132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4660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BDCC9C-0028-417A-9AA6-07107C9164D4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24AC-036B-4913-9C2A-611496183D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7460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0A47B3-C0E3-4B75-A688-C35584DF3A27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72467-FD08-4919-998F-AEA95FB5B3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0500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0C2BBE-9CFB-4692-AC9D-1C2C8D4A1046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2B67A-D0CA-402E-A50C-2656B8854D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85860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73E9-47DA-44FE-AE51-1515080E3B76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7CDBD-E009-4C0B-97A4-63BD62E907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00606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290F49-4EE6-45C1-B229-38DAEB05E3C3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97534-4A46-4062-AE65-517CA36804B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15934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14144E-AB1B-42FB-A84B-DB1DC077347F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0793D-6829-400E-B31F-B2C681CCB3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131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32616A-34DA-4B24-99E0-4B73B691D24E}" type="datetimeFigureOut">
              <a:rPr lang="en-US">
                <a:solidFill>
                  <a:srgbClr val="000000"/>
                </a:solidFill>
              </a:rPr>
              <a:pPr/>
              <a:t>31/8/2020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19D0E-0004-4402-9EEC-C8A735BBC7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6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AF0DE-5231-416B-BE8C-77A14B75A4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64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0161-46D0-4822-BDE4-2825E787B4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6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5658304-E329-40FF-BE4D-496282D73A68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6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F4706-1815-4EAD-A169-BCC511B5EB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69D5-B36D-4E3E-898F-268CF5217E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9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  <p:sldLayoutId id="2147483717" r:id="rId21"/>
    <p:sldLayoutId id="2147483718" r:id="rId22"/>
    <p:sldLayoutId id="2147483719" r:id="rId2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5658304-E329-40FF-BE4D-496282D73A68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1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0B2EFB3-8F74-4A24-B484-4C0D0F975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47A2E65-E0EF-492B-8057-AFA52F303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1F2E0D-4144-4F88-9E9D-E05A56AF4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61C8B-9F42-4A79-962F-9AC05B9719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56FC59-BA9B-4572-B85F-D9B7582A1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7D1E27-C168-464B-99B1-04D619BA6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3B9C2-925F-42B4-8689-AB839B87DB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1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2FD831F-4273-4F28-92A6-7CDE1389C1A4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14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43640F-EC99-48A1-A44E-0C4C7731CDBD}" type="datetimeFigureOut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31/8/2020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04220-0E5F-4AFC-8C95-F56F34C0E4E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7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emf"/><Relationship Id="rId13" Type="http://schemas.openxmlformats.org/officeDocument/2006/relationships/oleObject" Target="../embeddings/oleObject86.bin"/><Relationship Id="rId18" Type="http://schemas.openxmlformats.org/officeDocument/2006/relationships/image" Target="../media/image88.emf"/><Relationship Id="rId26" Type="http://schemas.openxmlformats.org/officeDocument/2006/relationships/image" Target="../media/image92.emf"/><Relationship Id="rId3" Type="http://schemas.openxmlformats.org/officeDocument/2006/relationships/oleObject" Target="../embeddings/oleObject81.bin"/><Relationship Id="rId21" Type="http://schemas.openxmlformats.org/officeDocument/2006/relationships/oleObject" Target="../embeddings/oleObject90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85.emf"/><Relationship Id="rId17" Type="http://schemas.openxmlformats.org/officeDocument/2006/relationships/oleObject" Target="../embeddings/oleObject88.bin"/><Relationship Id="rId25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7.emf"/><Relationship Id="rId20" Type="http://schemas.openxmlformats.org/officeDocument/2006/relationships/image" Target="../media/image89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82.emf"/><Relationship Id="rId11" Type="http://schemas.openxmlformats.org/officeDocument/2006/relationships/oleObject" Target="../embeddings/oleObject85.bin"/><Relationship Id="rId24" Type="http://schemas.openxmlformats.org/officeDocument/2006/relationships/image" Target="../media/image91.emf"/><Relationship Id="rId5" Type="http://schemas.openxmlformats.org/officeDocument/2006/relationships/oleObject" Target="../embeddings/oleObject82.bin"/><Relationship Id="rId15" Type="http://schemas.openxmlformats.org/officeDocument/2006/relationships/oleObject" Target="../embeddings/oleObject87.bin"/><Relationship Id="rId23" Type="http://schemas.openxmlformats.org/officeDocument/2006/relationships/oleObject" Target="../embeddings/oleObject91.bin"/><Relationship Id="rId28" Type="http://schemas.openxmlformats.org/officeDocument/2006/relationships/image" Target="../media/image93.emf"/><Relationship Id="rId10" Type="http://schemas.openxmlformats.org/officeDocument/2006/relationships/image" Target="../media/image84.emf"/><Relationship Id="rId19" Type="http://schemas.openxmlformats.org/officeDocument/2006/relationships/oleObject" Target="../embeddings/oleObject89.bin"/><Relationship Id="rId4" Type="http://schemas.openxmlformats.org/officeDocument/2006/relationships/image" Target="../media/image81.emf"/><Relationship Id="rId9" Type="http://schemas.openxmlformats.org/officeDocument/2006/relationships/oleObject" Target="../embeddings/oleObject84.bin"/><Relationship Id="rId14" Type="http://schemas.openxmlformats.org/officeDocument/2006/relationships/image" Target="../media/image86.emf"/><Relationship Id="rId22" Type="http://schemas.openxmlformats.org/officeDocument/2006/relationships/image" Target="../media/image90.emf"/><Relationship Id="rId27" Type="http://schemas.openxmlformats.org/officeDocument/2006/relationships/oleObject" Target="../embeddings/oleObject9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emf"/><Relationship Id="rId13" Type="http://schemas.openxmlformats.org/officeDocument/2006/relationships/oleObject" Target="../embeddings/oleObject99.bin"/><Relationship Id="rId18" Type="http://schemas.openxmlformats.org/officeDocument/2006/relationships/image" Target="../media/image101.emf"/><Relationship Id="rId26" Type="http://schemas.openxmlformats.org/officeDocument/2006/relationships/image" Target="../media/image105.emf"/><Relationship Id="rId3" Type="http://schemas.openxmlformats.org/officeDocument/2006/relationships/oleObject" Target="../embeddings/oleObject94.bin"/><Relationship Id="rId21" Type="http://schemas.openxmlformats.org/officeDocument/2006/relationships/oleObject" Target="../embeddings/oleObject103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98.emf"/><Relationship Id="rId17" Type="http://schemas.openxmlformats.org/officeDocument/2006/relationships/oleObject" Target="../embeddings/oleObject101.bin"/><Relationship Id="rId25" Type="http://schemas.openxmlformats.org/officeDocument/2006/relationships/oleObject" Target="../embeddings/oleObject10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0.emf"/><Relationship Id="rId20" Type="http://schemas.openxmlformats.org/officeDocument/2006/relationships/image" Target="../media/image102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95.emf"/><Relationship Id="rId11" Type="http://schemas.openxmlformats.org/officeDocument/2006/relationships/oleObject" Target="../embeddings/oleObject98.bin"/><Relationship Id="rId24" Type="http://schemas.openxmlformats.org/officeDocument/2006/relationships/image" Target="../media/image104.emf"/><Relationship Id="rId5" Type="http://schemas.openxmlformats.org/officeDocument/2006/relationships/oleObject" Target="../embeddings/oleObject95.bin"/><Relationship Id="rId15" Type="http://schemas.openxmlformats.org/officeDocument/2006/relationships/oleObject" Target="../embeddings/oleObject100.bin"/><Relationship Id="rId23" Type="http://schemas.openxmlformats.org/officeDocument/2006/relationships/oleObject" Target="../embeddings/oleObject104.bin"/><Relationship Id="rId28" Type="http://schemas.openxmlformats.org/officeDocument/2006/relationships/image" Target="../media/image106.emf"/><Relationship Id="rId10" Type="http://schemas.openxmlformats.org/officeDocument/2006/relationships/image" Target="../media/image97.emf"/><Relationship Id="rId19" Type="http://schemas.openxmlformats.org/officeDocument/2006/relationships/oleObject" Target="../embeddings/oleObject102.bin"/><Relationship Id="rId4" Type="http://schemas.openxmlformats.org/officeDocument/2006/relationships/image" Target="../media/image94.wmf"/><Relationship Id="rId9" Type="http://schemas.openxmlformats.org/officeDocument/2006/relationships/oleObject" Target="../embeddings/oleObject97.bin"/><Relationship Id="rId14" Type="http://schemas.openxmlformats.org/officeDocument/2006/relationships/image" Target="../media/image99.emf"/><Relationship Id="rId22" Type="http://schemas.openxmlformats.org/officeDocument/2006/relationships/image" Target="../media/image103.emf"/><Relationship Id="rId27" Type="http://schemas.openxmlformats.org/officeDocument/2006/relationships/oleObject" Target="../embeddings/oleObject10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emf"/><Relationship Id="rId13" Type="http://schemas.openxmlformats.org/officeDocument/2006/relationships/oleObject" Target="../embeddings/oleObject112.bin"/><Relationship Id="rId18" Type="http://schemas.openxmlformats.org/officeDocument/2006/relationships/image" Target="../media/image114.emf"/><Relationship Id="rId26" Type="http://schemas.openxmlformats.org/officeDocument/2006/relationships/image" Target="../media/image118.emf"/><Relationship Id="rId3" Type="http://schemas.openxmlformats.org/officeDocument/2006/relationships/oleObject" Target="../embeddings/oleObject107.bin"/><Relationship Id="rId21" Type="http://schemas.openxmlformats.org/officeDocument/2006/relationships/oleObject" Target="../embeddings/oleObject116.bin"/><Relationship Id="rId7" Type="http://schemas.openxmlformats.org/officeDocument/2006/relationships/oleObject" Target="../embeddings/oleObject109.bin"/><Relationship Id="rId12" Type="http://schemas.openxmlformats.org/officeDocument/2006/relationships/image" Target="../media/image111.emf"/><Relationship Id="rId17" Type="http://schemas.openxmlformats.org/officeDocument/2006/relationships/oleObject" Target="../embeddings/oleObject114.bin"/><Relationship Id="rId25" Type="http://schemas.openxmlformats.org/officeDocument/2006/relationships/oleObject" Target="../embeddings/oleObject118.bin"/><Relationship Id="rId2" Type="http://schemas.openxmlformats.org/officeDocument/2006/relationships/slideLayout" Target="../slideLayouts/slideLayout63.xml"/><Relationship Id="rId16" Type="http://schemas.openxmlformats.org/officeDocument/2006/relationships/image" Target="../media/image113.emf"/><Relationship Id="rId20" Type="http://schemas.openxmlformats.org/officeDocument/2006/relationships/image" Target="../media/image115.emf"/><Relationship Id="rId29" Type="http://schemas.openxmlformats.org/officeDocument/2006/relationships/oleObject" Target="../embeddings/oleObject120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8.emf"/><Relationship Id="rId11" Type="http://schemas.openxmlformats.org/officeDocument/2006/relationships/oleObject" Target="../embeddings/oleObject111.bin"/><Relationship Id="rId24" Type="http://schemas.openxmlformats.org/officeDocument/2006/relationships/image" Target="../media/image117.emf"/><Relationship Id="rId32" Type="http://schemas.openxmlformats.org/officeDocument/2006/relationships/image" Target="../media/image121.emf"/><Relationship Id="rId5" Type="http://schemas.openxmlformats.org/officeDocument/2006/relationships/oleObject" Target="../embeddings/oleObject108.bin"/><Relationship Id="rId15" Type="http://schemas.openxmlformats.org/officeDocument/2006/relationships/oleObject" Target="../embeddings/oleObject113.bin"/><Relationship Id="rId23" Type="http://schemas.openxmlformats.org/officeDocument/2006/relationships/oleObject" Target="../embeddings/oleObject117.bin"/><Relationship Id="rId28" Type="http://schemas.openxmlformats.org/officeDocument/2006/relationships/image" Target="../media/image119.emf"/><Relationship Id="rId10" Type="http://schemas.openxmlformats.org/officeDocument/2006/relationships/image" Target="../media/image110.emf"/><Relationship Id="rId19" Type="http://schemas.openxmlformats.org/officeDocument/2006/relationships/oleObject" Target="../embeddings/oleObject115.bin"/><Relationship Id="rId31" Type="http://schemas.openxmlformats.org/officeDocument/2006/relationships/oleObject" Target="../embeddings/oleObject121.bin"/><Relationship Id="rId4" Type="http://schemas.openxmlformats.org/officeDocument/2006/relationships/image" Target="../media/image107.emf"/><Relationship Id="rId9" Type="http://schemas.openxmlformats.org/officeDocument/2006/relationships/oleObject" Target="../embeddings/oleObject110.bin"/><Relationship Id="rId14" Type="http://schemas.openxmlformats.org/officeDocument/2006/relationships/image" Target="../media/image112.emf"/><Relationship Id="rId22" Type="http://schemas.openxmlformats.org/officeDocument/2006/relationships/image" Target="../media/image116.emf"/><Relationship Id="rId27" Type="http://schemas.openxmlformats.org/officeDocument/2006/relationships/oleObject" Target="../embeddings/oleObject119.bin"/><Relationship Id="rId30" Type="http://schemas.openxmlformats.org/officeDocument/2006/relationships/image" Target="../media/image120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image" Target="../media/image126.wmf"/><Relationship Id="rId18" Type="http://schemas.openxmlformats.org/officeDocument/2006/relationships/image" Target="../media/image128.wmf"/><Relationship Id="rId26" Type="http://schemas.openxmlformats.org/officeDocument/2006/relationships/image" Target="../media/image132.wmf"/><Relationship Id="rId3" Type="http://schemas.openxmlformats.org/officeDocument/2006/relationships/image" Target="../media/image137.png"/><Relationship Id="rId21" Type="http://schemas.openxmlformats.org/officeDocument/2006/relationships/oleObject" Target="../embeddings/oleObject130.bin"/><Relationship Id="rId7" Type="http://schemas.openxmlformats.org/officeDocument/2006/relationships/image" Target="../media/image123.emf"/><Relationship Id="rId12" Type="http://schemas.openxmlformats.org/officeDocument/2006/relationships/oleObject" Target="../embeddings/oleObject126.bin"/><Relationship Id="rId17" Type="http://schemas.openxmlformats.org/officeDocument/2006/relationships/oleObject" Target="../embeddings/oleObject128.bin"/><Relationship Id="rId25" Type="http://schemas.openxmlformats.org/officeDocument/2006/relationships/oleObject" Target="../embeddings/oleObject132.bin"/><Relationship Id="rId33" Type="http://schemas.openxmlformats.org/officeDocument/2006/relationships/image" Target="../media/image135.wmf"/><Relationship Id="rId2" Type="http://schemas.openxmlformats.org/officeDocument/2006/relationships/slideLayout" Target="../slideLayouts/slideLayout41.xml"/><Relationship Id="rId16" Type="http://schemas.openxmlformats.org/officeDocument/2006/relationships/image" Target="../media/image115.png"/><Relationship Id="rId20" Type="http://schemas.openxmlformats.org/officeDocument/2006/relationships/image" Target="../media/image129.wmf"/><Relationship Id="rId29" Type="http://schemas.openxmlformats.org/officeDocument/2006/relationships/oleObject" Target="../embeddings/oleObject134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23.bin"/><Relationship Id="rId11" Type="http://schemas.openxmlformats.org/officeDocument/2006/relationships/image" Target="../media/image125.wmf"/><Relationship Id="rId24" Type="http://schemas.openxmlformats.org/officeDocument/2006/relationships/image" Target="../media/image131.wmf"/><Relationship Id="rId32" Type="http://schemas.openxmlformats.org/officeDocument/2006/relationships/oleObject" Target="../embeddings/oleObject136.bin"/><Relationship Id="rId5" Type="http://schemas.openxmlformats.org/officeDocument/2006/relationships/image" Target="../media/image122.wmf"/><Relationship Id="rId15" Type="http://schemas.openxmlformats.org/officeDocument/2006/relationships/image" Target="../media/image127.wmf"/><Relationship Id="rId23" Type="http://schemas.openxmlformats.org/officeDocument/2006/relationships/oleObject" Target="../embeddings/oleObject131.bin"/><Relationship Id="rId28" Type="http://schemas.openxmlformats.org/officeDocument/2006/relationships/image" Target="../media/image133.wmf"/><Relationship Id="rId10" Type="http://schemas.openxmlformats.org/officeDocument/2006/relationships/oleObject" Target="../embeddings/oleObject125.bin"/><Relationship Id="rId19" Type="http://schemas.openxmlformats.org/officeDocument/2006/relationships/oleObject" Target="../embeddings/oleObject129.bin"/><Relationship Id="rId31" Type="http://schemas.openxmlformats.org/officeDocument/2006/relationships/oleObject" Target="../embeddings/oleObject135.bin"/><Relationship Id="rId4" Type="http://schemas.openxmlformats.org/officeDocument/2006/relationships/oleObject" Target="../embeddings/oleObject122.bin"/><Relationship Id="rId9" Type="http://schemas.openxmlformats.org/officeDocument/2006/relationships/image" Target="../media/image124.wmf"/><Relationship Id="rId14" Type="http://schemas.openxmlformats.org/officeDocument/2006/relationships/oleObject" Target="../embeddings/oleObject127.bin"/><Relationship Id="rId22" Type="http://schemas.openxmlformats.org/officeDocument/2006/relationships/image" Target="../media/image130.wmf"/><Relationship Id="rId27" Type="http://schemas.openxmlformats.org/officeDocument/2006/relationships/oleObject" Target="../embeddings/oleObject133.bin"/><Relationship Id="rId30" Type="http://schemas.openxmlformats.org/officeDocument/2006/relationships/image" Target="../media/image13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emf"/><Relationship Id="rId13" Type="http://schemas.openxmlformats.org/officeDocument/2006/relationships/oleObject" Target="../embeddings/oleObject142.bin"/><Relationship Id="rId18" Type="http://schemas.openxmlformats.org/officeDocument/2006/relationships/image" Target="../media/image141.wmf"/><Relationship Id="rId26" Type="http://schemas.openxmlformats.org/officeDocument/2006/relationships/image" Target="../media/image145.wmf"/><Relationship Id="rId3" Type="http://schemas.openxmlformats.org/officeDocument/2006/relationships/oleObject" Target="../embeddings/oleObject137.bin"/><Relationship Id="rId21" Type="http://schemas.openxmlformats.org/officeDocument/2006/relationships/oleObject" Target="../embeddings/oleObject146.bin"/><Relationship Id="rId34" Type="http://schemas.openxmlformats.org/officeDocument/2006/relationships/image" Target="../media/image150.png"/><Relationship Id="rId7" Type="http://schemas.openxmlformats.org/officeDocument/2006/relationships/oleObject" Target="../embeddings/oleObject139.bin"/><Relationship Id="rId12" Type="http://schemas.openxmlformats.org/officeDocument/2006/relationships/image" Target="../media/image139.wmf"/><Relationship Id="rId17" Type="http://schemas.openxmlformats.org/officeDocument/2006/relationships/oleObject" Target="../embeddings/oleObject144.bin"/><Relationship Id="rId25" Type="http://schemas.openxmlformats.org/officeDocument/2006/relationships/oleObject" Target="../embeddings/oleObject148.bin"/><Relationship Id="rId33" Type="http://schemas.openxmlformats.org/officeDocument/2006/relationships/image" Target="../media/image147.wmf"/><Relationship Id="rId2" Type="http://schemas.openxmlformats.org/officeDocument/2006/relationships/slideLayout" Target="../slideLayouts/slideLayout41.xml"/><Relationship Id="rId16" Type="http://schemas.openxmlformats.org/officeDocument/2006/relationships/image" Target="../media/image140.wmf"/><Relationship Id="rId20" Type="http://schemas.openxmlformats.org/officeDocument/2006/relationships/image" Target="../media/image142.wmf"/><Relationship Id="rId29" Type="http://schemas.openxmlformats.org/officeDocument/2006/relationships/oleObject" Target="../embeddings/oleObject150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6.wmf"/><Relationship Id="rId11" Type="http://schemas.openxmlformats.org/officeDocument/2006/relationships/oleObject" Target="../embeddings/oleObject141.bin"/><Relationship Id="rId24" Type="http://schemas.openxmlformats.org/officeDocument/2006/relationships/image" Target="../media/image144.wmf"/><Relationship Id="rId32" Type="http://schemas.openxmlformats.org/officeDocument/2006/relationships/oleObject" Target="../embeddings/oleObject152.bin"/><Relationship Id="rId5" Type="http://schemas.openxmlformats.org/officeDocument/2006/relationships/oleObject" Target="../embeddings/oleObject138.bin"/><Relationship Id="rId15" Type="http://schemas.openxmlformats.org/officeDocument/2006/relationships/oleObject" Target="../embeddings/oleObject143.bin"/><Relationship Id="rId23" Type="http://schemas.openxmlformats.org/officeDocument/2006/relationships/oleObject" Target="../embeddings/oleObject147.bin"/><Relationship Id="rId28" Type="http://schemas.openxmlformats.org/officeDocument/2006/relationships/image" Target="../media/image134.wmf"/><Relationship Id="rId10" Type="http://schemas.openxmlformats.org/officeDocument/2006/relationships/image" Target="../media/image138.emf"/><Relationship Id="rId19" Type="http://schemas.openxmlformats.org/officeDocument/2006/relationships/oleObject" Target="../embeddings/oleObject145.bin"/><Relationship Id="rId31" Type="http://schemas.openxmlformats.org/officeDocument/2006/relationships/image" Target="../media/image146.wmf"/><Relationship Id="rId4" Type="http://schemas.openxmlformats.org/officeDocument/2006/relationships/image" Target="../media/image122.wmf"/><Relationship Id="rId9" Type="http://schemas.openxmlformats.org/officeDocument/2006/relationships/oleObject" Target="../embeddings/oleObject140.bin"/><Relationship Id="rId14" Type="http://schemas.openxmlformats.org/officeDocument/2006/relationships/image" Target="../media/image124.wmf"/><Relationship Id="rId22" Type="http://schemas.openxmlformats.org/officeDocument/2006/relationships/image" Target="../media/image143.wmf"/><Relationship Id="rId27" Type="http://schemas.openxmlformats.org/officeDocument/2006/relationships/oleObject" Target="../embeddings/oleObject149.bin"/><Relationship Id="rId30" Type="http://schemas.openxmlformats.org/officeDocument/2006/relationships/oleObject" Target="../embeddings/oleObject15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5.bin"/><Relationship Id="rId12" Type="http://schemas.openxmlformats.org/officeDocument/2006/relationships/image" Target="../media/image152.wmf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9.wmf"/><Relationship Id="rId11" Type="http://schemas.openxmlformats.org/officeDocument/2006/relationships/oleObject" Target="../embeddings/oleObject157.bin"/><Relationship Id="rId5" Type="http://schemas.openxmlformats.org/officeDocument/2006/relationships/oleObject" Target="../embeddings/oleObject154.bin"/><Relationship Id="rId10" Type="http://schemas.openxmlformats.org/officeDocument/2006/relationships/image" Target="../media/image151.wmf"/><Relationship Id="rId4" Type="http://schemas.openxmlformats.org/officeDocument/2006/relationships/image" Target="../media/image148.wmf"/><Relationship Id="rId9" Type="http://schemas.openxmlformats.org/officeDocument/2006/relationships/oleObject" Target="../embeddings/oleObject15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wmf"/><Relationship Id="rId3" Type="http://schemas.openxmlformats.org/officeDocument/2006/relationships/oleObject" Target="../embeddings/oleObject158.bin"/><Relationship Id="rId7" Type="http://schemas.openxmlformats.org/officeDocument/2006/relationships/oleObject" Target="../embeddings/oleObject160.bin"/><Relationship Id="rId12" Type="http://schemas.openxmlformats.org/officeDocument/2006/relationships/image" Target="../media/image157.wmf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54.wmf"/><Relationship Id="rId11" Type="http://schemas.openxmlformats.org/officeDocument/2006/relationships/oleObject" Target="../embeddings/oleObject162.bin"/><Relationship Id="rId5" Type="http://schemas.openxmlformats.org/officeDocument/2006/relationships/oleObject" Target="../embeddings/oleObject159.bin"/><Relationship Id="rId10" Type="http://schemas.openxmlformats.org/officeDocument/2006/relationships/image" Target="../media/image156.wmf"/><Relationship Id="rId4" Type="http://schemas.openxmlformats.org/officeDocument/2006/relationships/image" Target="../media/image153.wmf"/><Relationship Id="rId9" Type="http://schemas.openxmlformats.org/officeDocument/2006/relationships/oleObject" Target="../embeddings/oleObject16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3" Type="http://schemas.openxmlformats.org/officeDocument/2006/relationships/oleObject" Target="../embeddings/oleObject163.bin"/><Relationship Id="rId7" Type="http://schemas.openxmlformats.org/officeDocument/2006/relationships/oleObject" Target="../embeddings/oleObject165.bin"/><Relationship Id="rId12" Type="http://schemas.openxmlformats.org/officeDocument/2006/relationships/image" Target="../media/image152.wmf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49.wmf"/><Relationship Id="rId11" Type="http://schemas.openxmlformats.org/officeDocument/2006/relationships/oleObject" Target="../embeddings/oleObject167.bin"/><Relationship Id="rId5" Type="http://schemas.openxmlformats.org/officeDocument/2006/relationships/oleObject" Target="../embeddings/oleObject164.bin"/><Relationship Id="rId10" Type="http://schemas.openxmlformats.org/officeDocument/2006/relationships/image" Target="../media/image151.wmf"/><Relationship Id="rId4" Type="http://schemas.openxmlformats.org/officeDocument/2006/relationships/image" Target="../media/image148.wmf"/><Relationship Id="rId9" Type="http://schemas.openxmlformats.org/officeDocument/2006/relationships/oleObject" Target="../embeddings/oleObject16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wmf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0.bin"/><Relationship Id="rId12" Type="http://schemas.openxmlformats.org/officeDocument/2006/relationships/image" Target="../media/image157.wmf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54.wmf"/><Relationship Id="rId11" Type="http://schemas.openxmlformats.org/officeDocument/2006/relationships/oleObject" Target="../embeddings/oleObject172.bin"/><Relationship Id="rId5" Type="http://schemas.openxmlformats.org/officeDocument/2006/relationships/oleObject" Target="../embeddings/oleObject169.bin"/><Relationship Id="rId10" Type="http://schemas.openxmlformats.org/officeDocument/2006/relationships/image" Target="../media/image156.wmf"/><Relationship Id="rId4" Type="http://schemas.openxmlformats.org/officeDocument/2006/relationships/image" Target="../media/image153.wmf"/><Relationship Id="rId9" Type="http://schemas.openxmlformats.org/officeDocument/2006/relationships/oleObject" Target="../embeddings/oleObject17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59.wmf"/><Relationship Id="rId5" Type="http://schemas.openxmlformats.org/officeDocument/2006/relationships/oleObject" Target="../embeddings/oleObject174.bin"/><Relationship Id="rId4" Type="http://schemas.openxmlformats.org/officeDocument/2006/relationships/image" Target="../media/image15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5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59.wmf"/><Relationship Id="rId5" Type="http://schemas.openxmlformats.org/officeDocument/2006/relationships/oleObject" Target="../embeddings/oleObject176.bin"/><Relationship Id="rId4" Type="http://schemas.openxmlformats.org/officeDocument/2006/relationships/image" Target="../media/image158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jpeg"/><Relationship Id="rId1" Type="http://schemas.openxmlformats.org/officeDocument/2006/relationships/slideLayout" Target="../slideLayouts/slideLayout7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1.jpg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34" Type="http://schemas.openxmlformats.org/officeDocument/2006/relationships/image" Target="../media/image31.wmf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33" Type="http://schemas.openxmlformats.org/officeDocument/2006/relationships/oleObject" Target="../embeddings/oleObject30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28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28.w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3.bin"/><Relationship Id="rId31" Type="http://schemas.openxmlformats.org/officeDocument/2006/relationships/oleObject" Target="../embeddings/oleObject29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27.bin"/><Relationship Id="rId30" Type="http://schemas.openxmlformats.org/officeDocument/2006/relationships/image" Target="../media/image2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46.wmf"/><Relationship Id="rId26" Type="http://schemas.openxmlformats.org/officeDocument/2006/relationships/image" Target="../media/image50.emf"/><Relationship Id="rId3" Type="http://schemas.openxmlformats.org/officeDocument/2006/relationships/oleObject" Target="../embeddings/oleObject39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3.emf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emf"/><Relationship Id="rId20" Type="http://schemas.openxmlformats.org/officeDocument/2006/relationships/image" Target="../media/image47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0.emf"/><Relationship Id="rId11" Type="http://schemas.openxmlformats.org/officeDocument/2006/relationships/oleObject" Target="../embeddings/oleObject43.bin"/><Relationship Id="rId24" Type="http://schemas.openxmlformats.org/officeDocument/2006/relationships/image" Target="../media/image49.emf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9.bin"/><Relationship Id="rId28" Type="http://schemas.openxmlformats.org/officeDocument/2006/relationships/image" Target="../media/image51.emf"/><Relationship Id="rId10" Type="http://schemas.openxmlformats.org/officeDocument/2006/relationships/image" Target="../media/image42.e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39.e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4.emf"/><Relationship Id="rId22" Type="http://schemas.openxmlformats.org/officeDocument/2006/relationships/image" Target="../media/image48.emf"/><Relationship Id="rId27" Type="http://schemas.openxmlformats.org/officeDocument/2006/relationships/oleObject" Target="../embeddings/oleObject5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59.emf"/><Relationship Id="rId26" Type="http://schemas.openxmlformats.org/officeDocument/2006/relationships/image" Target="../media/image63.emf"/><Relationship Id="rId3" Type="http://schemas.openxmlformats.org/officeDocument/2006/relationships/oleObject" Target="../embeddings/oleObject52.bin"/><Relationship Id="rId21" Type="http://schemas.openxmlformats.org/officeDocument/2006/relationships/oleObject" Target="../embeddings/oleObject61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6.emf"/><Relationship Id="rId17" Type="http://schemas.openxmlformats.org/officeDocument/2006/relationships/oleObject" Target="../embeddings/oleObject59.bin"/><Relationship Id="rId25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8.emf"/><Relationship Id="rId20" Type="http://schemas.openxmlformats.org/officeDocument/2006/relationships/image" Target="../media/image60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3.emf"/><Relationship Id="rId11" Type="http://schemas.openxmlformats.org/officeDocument/2006/relationships/oleObject" Target="../embeddings/oleObject56.bin"/><Relationship Id="rId24" Type="http://schemas.openxmlformats.org/officeDocument/2006/relationships/image" Target="../media/image62.emf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23" Type="http://schemas.openxmlformats.org/officeDocument/2006/relationships/oleObject" Target="../embeddings/oleObject62.bin"/><Relationship Id="rId28" Type="http://schemas.openxmlformats.org/officeDocument/2006/relationships/image" Target="../media/image64.emf"/><Relationship Id="rId10" Type="http://schemas.openxmlformats.org/officeDocument/2006/relationships/image" Target="../media/image55.emf"/><Relationship Id="rId19" Type="http://schemas.openxmlformats.org/officeDocument/2006/relationships/oleObject" Target="../embeddings/oleObject60.bin"/><Relationship Id="rId4" Type="http://schemas.openxmlformats.org/officeDocument/2006/relationships/image" Target="../media/image52.e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7.emf"/><Relationship Id="rId22" Type="http://schemas.openxmlformats.org/officeDocument/2006/relationships/image" Target="../media/image61.emf"/><Relationship Id="rId27" Type="http://schemas.openxmlformats.org/officeDocument/2006/relationships/oleObject" Target="../embeddings/oleObject6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72.emf"/><Relationship Id="rId26" Type="http://schemas.openxmlformats.org/officeDocument/2006/relationships/image" Target="../media/image76.emf"/><Relationship Id="rId3" Type="http://schemas.openxmlformats.org/officeDocument/2006/relationships/oleObject" Target="../embeddings/oleObject65.bin"/><Relationship Id="rId21" Type="http://schemas.openxmlformats.org/officeDocument/2006/relationships/oleObject" Target="../embeddings/oleObject74.bin"/><Relationship Id="rId34" Type="http://schemas.openxmlformats.org/officeDocument/2006/relationships/image" Target="../media/image80.wmf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72.bin"/><Relationship Id="rId25" Type="http://schemas.openxmlformats.org/officeDocument/2006/relationships/oleObject" Target="../embeddings/oleObject76.bin"/><Relationship Id="rId33" Type="http://schemas.openxmlformats.org/officeDocument/2006/relationships/oleObject" Target="../embeddings/oleObject8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1.wmf"/><Relationship Id="rId20" Type="http://schemas.openxmlformats.org/officeDocument/2006/relationships/image" Target="../media/image73.emf"/><Relationship Id="rId29" Type="http://schemas.openxmlformats.org/officeDocument/2006/relationships/oleObject" Target="../embeddings/oleObject78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66.emf"/><Relationship Id="rId11" Type="http://schemas.openxmlformats.org/officeDocument/2006/relationships/oleObject" Target="../embeddings/oleObject69.bin"/><Relationship Id="rId24" Type="http://schemas.openxmlformats.org/officeDocument/2006/relationships/image" Target="../media/image75.emf"/><Relationship Id="rId32" Type="http://schemas.openxmlformats.org/officeDocument/2006/relationships/image" Target="../media/image79.wmf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23" Type="http://schemas.openxmlformats.org/officeDocument/2006/relationships/oleObject" Target="../embeddings/oleObject75.bin"/><Relationship Id="rId28" Type="http://schemas.openxmlformats.org/officeDocument/2006/relationships/image" Target="../media/image77.emf"/><Relationship Id="rId10" Type="http://schemas.openxmlformats.org/officeDocument/2006/relationships/image" Target="../media/image68.emf"/><Relationship Id="rId19" Type="http://schemas.openxmlformats.org/officeDocument/2006/relationships/oleObject" Target="../embeddings/oleObject73.bin"/><Relationship Id="rId31" Type="http://schemas.openxmlformats.org/officeDocument/2006/relationships/oleObject" Target="../embeddings/oleObject79.bin"/><Relationship Id="rId4" Type="http://schemas.openxmlformats.org/officeDocument/2006/relationships/image" Target="../media/image65.e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70.emf"/><Relationship Id="rId22" Type="http://schemas.openxmlformats.org/officeDocument/2006/relationships/image" Target="../media/image74.wmf"/><Relationship Id="rId27" Type="http://schemas.openxmlformats.org/officeDocument/2006/relationships/oleObject" Target="../embeddings/oleObject77.bin"/><Relationship Id="rId30" Type="http://schemas.openxmlformats.org/officeDocument/2006/relationships/image" Target="../media/image7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600" y="1371600"/>
            <a:ext cx="8382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RightFacing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TIẾT 1:ÔN TẬP</a:t>
            </a:r>
          </a:p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ĐẠO HÀM &amp; DẤU CỦA BIỂU THỨC</a:t>
            </a:r>
            <a:endParaRPr lang="en-US" sz="72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581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 descr="Wide upward diagonal"/>
          <p:cNvSpPr>
            <a:spLocks noChangeArrowheads="1"/>
          </p:cNvSpPr>
          <p:nvPr/>
        </p:nvSpPr>
        <p:spPr bwMode="auto">
          <a:xfrm>
            <a:off x="152400" y="1295400"/>
            <a:ext cx="4343400" cy="50292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7" name="Text Box 7"/>
          <p:cNvSpPr txBox="1">
            <a:spLocks noChangeArrowheads="1"/>
          </p:cNvSpPr>
          <p:nvPr/>
        </p:nvSpPr>
        <p:spPr bwMode="auto">
          <a:xfrm>
            <a:off x="609600" y="1371600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FF0066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rgbClr val="FF0066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Nhắc lại công thức:</a:t>
            </a:r>
          </a:p>
        </p:txBody>
      </p:sp>
      <p:graphicFrame>
        <p:nvGraphicFramePr>
          <p:cNvPr id="62468" name="Object 8"/>
          <p:cNvGraphicFramePr>
            <a:graphicFrameLocks noChangeAspect="1"/>
          </p:cNvGraphicFramePr>
          <p:nvPr>
            <p:extLst/>
          </p:nvPr>
        </p:nvGraphicFramePr>
        <p:xfrm>
          <a:off x="228600" y="1717675"/>
          <a:ext cx="36576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9" name="Equation" r:id="rId3" imgW="1473120" imgH="228600" progId="Equation.3">
                  <p:embed/>
                </p:oleObj>
              </mc:Choice>
              <mc:Fallback>
                <p:oleObj name="Equation" r:id="rId3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717675"/>
                        <a:ext cx="36576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9" name="Object 9"/>
          <p:cNvGraphicFramePr>
            <a:graphicFrameLocks noChangeAspect="1"/>
          </p:cNvGraphicFramePr>
          <p:nvPr>
            <p:extLst/>
          </p:nvPr>
        </p:nvGraphicFramePr>
        <p:xfrm>
          <a:off x="152400" y="4371975"/>
          <a:ext cx="2743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0" name="Equation" r:id="rId5" imgW="952200" imgH="228600" progId="Equation.3">
                  <p:embed/>
                </p:oleObj>
              </mc:Choice>
              <mc:Fallback>
                <p:oleObj name="Equation" r:id="rId5" imgW="95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371975"/>
                        <a:ext cx="2743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0" name="Object 10"/>
          <p:cNvGraphicFramePr>
            <a:graphicFrameLocks noChangeAspect="1"/>
          </p:cNvGraphicFramePr>
          <p:nvPr>
            <p:extLst/>
          </p:nvPr>
        </p:nvGraphicFramePr>
        <p:xfrm>
          <a:off x="304800" y="3635375"/>
          <a:ext cx="19050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1" name="Equation" r:id="rId7" imgW="647640" imgH="241200" progId="Equation.3">
                  <p:embed/>
                </p:oleObj>
              </mc:Choice>
              <mc:Fallback>
                <p:oleObj name="Equation" r:id="rId7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635375"/>
                        <a:ext cx="190500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1" name="Object 11"/>
          <p:cNvGraphicFramePr>
            <a:graphicFrameLocks noChangeAspect="1"/>
          </p:cNvGraphicFramePr>
          <p:nvPr>
            <p:extLst/>
          </p:nvPr>
        </p:nvGraphicFramePr>
        <p:xfrm>
          <a:off x="304800" y="5091113"/>
          <a:ext cx="24384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2" name="Equation" r:id="rId9" imgW="990360" imgH="469800" progId="Equation.3">
                  <p:embed/>
                </p:oleObj>
              </mc:Choice>
              <mc:Fallback>
                <p:oleObj name="Equation" r:id="rId9" imgW="9903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91113"/>
                        <a:ext cx="2438400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6" name="Object 1046"/>
          <p:cNvGraphicFramePr>
            <a:graphicFrameLocks noChangeAspect="1"/>
          </p:cNvGraphicFramePr>
          <p:nvPr>
            <p:extLst/>
          </p:nvPr>
        </p:nvGraphicFramePr>
        <p:xfrm>
          <a:off x="4648200" y="2376488"/>
          <a:ext cx="2286000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3" name="Equation" r:id="rId11" imgW="838080" imgH="469800" progId="Equation.3">
                  <p:embed/>
                </p:oleObj>
              </mc:Choice>
              <mc:Fallback>
                <p:oleObj name="Equation" r:id="rId11" imgW="8380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76488"/>
                        <a:ext cx="2286000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7" name="Object 1047"/>
          <p:cNvGraphicFramePr>
            <a:graphicFrameLocks noChangeAspect="1"/>
          </p:cNvGraphicFramePr>
          <p:nvPr>
            <p:extLst/>
          </p:nvPr>
        </p:nvGraphicFramePr>
        <p:xfrm>
          <a:off x="4718050" y="3541713"/>
          <a:ext cx="4197350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4" name="Equation" r:id="rId13" imgW="1688760" imgH="444240" progId="Equation.3">
                  <p:embed/>
                </p:oleObj>
              </mc:Choice>
              <mc:Fallback>
                <p:oleObj name="Equation" r:id="rId13" imgW="1688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050" y="3541713"/>
                        <a:ext cx="4197350" cy="11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8" name="Object 1048"/>
          <p:cNvGraphicFramePr>
            <a:graphicFrameLocks noChangeAspect="1"/>
          </p:cNvGraphicFramePr>
          <p:nvPr>
            <p:extLst/>
          </p:nvPr>
        </p:nvGraphicFramePr>
        <p:xfrm>
          <a:off x="4724400" y="4572000"/>
          <a:ext cx="3200400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5" name="Equation" r:id="rId15" imgW="1257120" imgH="444240" progId="Equation.3">
                  <p:embed/>
                </p:oleObj>
              </mc:Choice>
              <mc:Fallback>
                <p:oleObj name="Equation" r:id="rId15" imgW="12571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572000"/>
                        <a:ext cx="3200400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9" name="Object 1049"/>
          <p:cNvGraphicFramePr>
            <a:graphicFrameLocks noChangeAspect="1"/>
          </p:cNvGraphicFramePr>
          <p:nvPr>
            <p:extLst/>
          </p:nvPr>
        </p:nvGraphicFramePr>
        <p:xfrm>
          <a:off x="4800600" y="5654675"/>
          <a:ext cx="20574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6" name="Equation" r:id="rId17" imgW="812520" imgH="444240" progId="Equation.3">
                  <p:embed/>
                </p:oleObj>
              </mc:Choice>
              <mc:Fallback>
                <p:oleObj name="Equation" r:id="rId17" imgW="812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654675"/>
                        <a:ext cx="205740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490" name="Group 1050"/>
          <p:cNvGrpSpPr>
            <a:grpSpLocks/>
          </p:cNvGrpSpPr>
          <p:nvPr/>
        </p:nvGrpSpPr>
        <p:grpSpPr bwMode="auto">
          <a:xfrm>
            <a:off x="5257800" y="1492250"/>
            <a:ext cx="2133600" cy="1098550"/>
            <a:chOff x="3024" y="2064"/>
            <a:chExt cx="1248" cy="596"/>
          </a:xfrm>
        </p:grpSpPr>
        <p:graphicFrame>
          <p:nvGraphicFramePr>
            <p:cNvPr id="62491" name="Object 10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5815953"/>
                </p:ext>
              </p:extLst>
            </p:nvPr>
          </p:nvGraphicFramePr>
          <p:xfrm>
            <a:off x="3312" y="2064"/>
            <a:ext cx="960" cy="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97" name="Equation" r:id="rId19" imgW="634680" imgH="393480" progId="Equation.DSMT4">
                    <p:embed/>
                  </p:oleObj>
                </mc:Choice>
                <mc:Fallback>
                  <p:oleObj name="Equation" r:id="rId19" imgW="6346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064"/>
                          <a:ext cx="960" cy="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492" name="Text Box 1052"/>
            <p:cNvSpPr txBox="1">
              <a:spLocks noChangeArrowheads="1"/>
            </p:cNvSpPr>
            <p:nvPr/>
          </p:nvSpPr>
          <p:spPr bwMode="auto">
            <a:xfrm>
              <a:off x="3024" y="2256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grpSp>
        <p:nvGrpSpPr>
          <p:cNvPr id="62494" name="Group 1054"/>
          <p:cNvGrpSpPr>
            <a:grpSpLocks/>
          </p:cNvGrpSpPr>
          <p:nvPr/>
        </p:nvGrpSpPr>
        <p:grpSpPr bwMode="auto">
          <a:xfrm>
            <a:off x="152400" y="2438400"/>
            <a:ext cx="4343400" cy="533400"/>
            <a:chOff x="768" y="1104"/>
            <a:chExt cx="2832" cy="337"/>
          </a:xfrm>
        </p:grpSpPr>
        <p:graphicFrame>
          <p:nvGraphicFramePr>
            <p:cNvPr id="62495" name="Object 1055"/>
            <p:cNvGraphicFramePr>
              <a:graphicFrameLocks noChangeAspect="1"/>
            </p:cNvGraphicFramePr>
            <p:nvPr/>
          </p:nvGraphicFramePr>
          <p:xfrm>
            <a:off x="768" y="1104"/>
            <a:ext cx="1104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98" name="Equation" r:id="rId21" imgW="749160" imgH="228600" progId="Equation.3">
                    <p:embed/>
                  </p:oleObj>
                </mc:Choice>
                <mc:Fallback>
                  <p:oleObj name="Equation" r:id="rId21" imgW="749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104"/>
                          <a:ext cx="1104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96" name="Object 1056"/>
            <p:cNvGraphicFramePr>
              <a:graphicFrameLocks noChangeAspect="1"/>
            </p:cNvGraphicFramePr>
            <p:nvPr/>
          </p:nvGraphicFramePr>
          <p:xfrm>
            <a:off x="1872" y="1152"/>
            <a:ext cx="172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99" name="Equation" r:id="rId23" imgW="1218960" imgH="203040" progId="Equation.3">
                    <p:embed/>
                  </p:oleObj>
                </mc:Choice>
                <mc:Fallback>
                  <p:oleObj name="Equation" r:id="rId23" imgW="12189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152"/>
                          <a:ext cx="1728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2497" name="Group 1057"/>
          <p:cNvGrpSpPr>
            <a:grpSpLocks/>
          </p:cNvGrpSpPr>
          <p:nvPr/>
        </p:nvGrpSpPr>
        <p:grpSpPr bwMode="auto">
          <a:xfrm>
            <a:off x="152400" y="3124200"/>
            <a:ext cx="3886200" cy="457200"/>
            <a:chOff x="1200" y="2208"/>
            <a:chExt cx="3312" cy="364"/>
          </a:xfrm>
        </p:grpSpPr>
        <p:sp>
          <p:nvSpPr>
            <p:cNvPr id="62498" name="Text Box 1058"/>
            <p:cNvSpPr txBox="1">
              <a:spLocks noChangeArrowheads="1"/>
            </p:cNvSpPr>
            <p:nvPr/>
          </p:nvSpPr>
          <p:spPr bwMode="auto">
            <a:xfrm>
              <a:off x="2304" y="2208"/>
              <a:ext cx="2208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    là hằng số)</a:t>
              </a:r>
            </a:p>
          </p:txBody>
        </p:sp>
        <p:grpSp>
          <p:nvGrpSpPr>
            <p:cNvPr id="62499" name="Group 1059"/>
            <p:cNvGrpSpPr>
              <a:grpSpLocks/>
            </p:cNvGrpSpPr>
            <p:nvPr/>
          </p:nvGrpSpPr>
          <p:grpSpPr bwMode="auto">
            <a:xfrm>
              <a:off x="1200" y="2208"/>
              <a:ext cx="1508" cy="354"/>
              <a:chOff x="1200" y="2190"/>
              <a:chExt cx="1508" cy="354"/>
            </a:xfrm>
          </p:grpSpPr>
          <p:graphicFrame>
            <p:nvGraphicFramePr>
              <p:cNvPr id="62500" name="Object 1060"/>
              <p:cNvGraphicFramePr>
                <a:graphicFrameLocks noChangeAspect="1"/>
              </p:cNvGraphicFramePr>
              <p:nvPr/>
            </p:nvGraphicFramePr>
            <p:xfrm>
              <a:off x="1200" y="2190"/>
              <a:ext cx="1104" cy="3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0" name="Equation" r:id="rId25" imgW="634680" imgH="203040" progId="Equation.3">
                      <p:embed/>
                    </p:oleObj>
                  </mc:Choice>
                  <mc:Fallback>
                    <p:oleObj name="Equation" r:id="rId25" imgW="6346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0" y="2190"/>
                            <a:ext cx="1104" cy="3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2501" name="Object 1061"/>
              <p:cNvGraphicFramePr>
                <a:graphicFrameLocks noChangeAspect="1"/>
              </p:cNvGraphicFramePr>
              <p:nvPr/>
            </p:nvGraphicFramePr>
            <p:xfrm>
              <a:off x="2496" y="2200"/>
              <a:ext cx="212" cy="2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1" name="Equation" r:id="rId27" imgW="126720" imgH="177480" progId="Equation.3">
                      <p:embed/>
                    </p:oleObj>
                  </mc:Choice>
                  <mc:Fallback>
                    <p:oleObj name="Equation" r:id="rId27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96" y="2200"/>
                            <a:ext cx="212" cy="2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6" name="AutoShape 2" descr="Horizontal brick"/>
          <p:cNvSpPr>
            <a:spLocks noChangeArrowheads="1"/>
          </p:cNvSpPr>
          <p:nvPr/>
        </p:nvSpPr>
        <p:spPr bwMode="auto">
          <a:xfrm>
            <a:off x="457200" y="0"/>
            <a:ext cx="8001000" cy="1066800"/>
          </a:xfrm>
          <a:prstGeom prst="horizontalScroll">
            <a:avLst>
              <a:gd name="adj" fmla="val 12500"/>
            </a:avLst>
          </a:prstGeom>
          <a:pattFill prst="horzBrick">
            <a:fgClr>
              <a:srgbClr val="FFCCFF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9850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2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2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rgbClr val="FFFFCC"/>
          </a:fgClr>
          <a:bgClr>
            <a:srgbClr val="CCEC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512" name="Group 1048"/>
          <p:cNvGrpSpPr>
            <a:grpSpLocks/>
          </p:cNvGrpSpPr>
          <p:nvPr/>
        </p:nvGrpSpPr>
        <p:grpSpPr bwMode="auto">
          <a:xfrm>
            <a:off x="4495800" y="1600200"/>
            <a:ext cx="2819400" cy="990600"/>
            <a:chOff x="2496" y="2264"/>
            <a:chExt cx="1584" cy="568"/>
          </a:xfrm>
        </p:grpSpPr>
        <p:sp>
          <p:nvSpPr>
            <p:cNvPr id="63510" name="Text Box 1046"/>
            <p:cNvSpPr txBox="1">
              <a:spLocks noChangeArrowheads="1"/>
            </p:cNvSpPr>
            <p:nvPr/>
          </p:nvSpPr>
          <p:spPr bwMode="auto">
            <a:xfrm>
              <a:off x="2496" y="2448"/>
              <a:ext cx="480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d)</a:t>
              </a:r>
            </a:p>
          </p:txBody>
        </p:sp>
        <p:graphicFrame>
          <p:nvGraphicFramePr>
            <p:cNvPr id="63511" name="Object 10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4550371"/>
                </p:ext>
              </p:extLst>
            </p:nvPr>
          </p:nvGraphicFramePr>
          <p:xfrm>
            <a:off x="2852" y="2264"/>
            <a:ext cx="1228" cy="5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47" name="Equation" r:id="rId3" imgW="850680" imgH="393480" progId="Equation.DSMT4">
                    <p:embed/>
                  </p:oleObj>
                </mc:Choice>
                <mc:Fallback>
                  <p:oleObj name="Equation" r:id="rId3" imgW="8506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2" y="2264"/>
                          <a:ext cx="1228" cy="5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3513" name="Object 1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586343"/>
              </p:ext>
            </p:extLst>
          </p:nvPr>
        </p:nvGraphicFramePr>
        <p:xfrm>
          <a:off x="3733800" y="2557463"/>
          <a:ext cx="2571750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8" name="Equation" r:id="rId5" imgW="1028520" imgH="469800" progId="Equation.3">
                  <p:embed/>
                </p:oleObj>
              </mc:Choice>
              <mc:Fallback>
                <p:oleObj name="Equation" r:id="rId5" imgW="1028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557463"/>
                        <a:ext cx="2571750" cy="117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6" name="Object 10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306101"/>
              </p:ext>
            </p:extLst>
          </p:nvPr>
        </p:nvGraphicFramePr>
        <p:xfrm>
          <a:off x="3505200" y="3736975"/>
          <a:ext cx="56388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9" name="Equation" r:id="rId7" imgW="2539800" imgH="444240" progId="Equation.3">
                  <p:embed/>
                </p:oleObj>
              </mc:Choice>
              <mc:Fallback>
                <p:oleObj name="Equation" r:id="rId7" imgW="25398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36975"/>
                        <a:ext cx="563880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7" name="Object 10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57036"/>
              </p:ext>
            </p:extLst>
          </p:nvPr>
        </p:nvGraphicFramePr>
        <p:xfrm>
          <a:off x="3549650" y="4662488"/>
          <a:ext cx="483235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0" name="Equation" r:id="rId9" imgW="2044440" imgH="444240" progId="Equation.3">
                  <p:embed/>
                </p:oleObj>
              </mc:Choice>
              <mc:Fallback>
                <p:oleObj name="Equation" r:id="rId9" imgW="20444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50" y="4662488"/>
                        <a:ext cx="4832350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8" name="Object 10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512838"/>
              </p:ext>
            </p:extLst>
          </p:nvPr>
        </p:nvGraphicFramePr>
        <p:xfrm>
          <a:off x="3581400" y="5692775"/>
          <a:ext cx="22098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1" name="Equation" r:id="rId11" imgW="901440" imgH="444240" progId="Equation.3">
                  <p:embed/>
                </p:oleObj>
              </mc:Choice>
              <mc:Fallback>
                <p:oleObj name="Equation" r:id="rId11" imgW="9014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692775"/>
                        <a:ext cx="2209800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19" name="Rectangle 4" descr="Wide upward diagonal"/>
          <p:cNvSpPr>
            <a:spLocks noChangeArrowheads="1"/>
          </p:cNvSpPr>
          <p:nvPr/>
        </p:nvSpPr>
        <p:spPr bwMode="auto">
          <a:xfrm>
            <a:off x="76200" y="1295400"/>
            <a:ext cx="3429000" cy="50292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520" name="Text Box 7"/>
          <p:cNvSpPr txBox="1">
            <a:spLocks noChangeArrowheads="1"/>
          </p:cNvSpPr>
          <p:nvPr/>
        </p:nvSpPr>
        <p:spPr bwMode="auto">
          <a:xfrm>
            <a:off x="533400" y="1371600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FF0066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rgbClr val="FF0066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Nhắc lại công thức:</a:t>
            </a:r>
          </a:p>
        </p:txBody>
      </p:sp>
      <p:graphicFrame>
        <p:nvGraphicFramePr>
          <p:cNvPr id="6352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639893"/>
              </p:ext>
            </p:extLst>
          </p:nvPr>
        </p:nvGraphicFramePr>
        <p:xfrm>
          <a:off x="76200" y="1905000"/>
          <a:ext cx="3429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2" name="Equation" r:id="rId13" imgW="1473120" imgH="228600" progId="Equation.3">
                  <p:embed/>
                </p:oleObj>
              </mc:Choice>
              <mc:Fallback>
                <p:oleObj name="Equation" r:id="rId13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905000"/>
                        <a:ext cx="3429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895479"/>
              </p:ext>
            </p:extLst>
          </p:nvPr>
        </p:nvGraphicFramePr>
        <p:xfrm>
          <a:off x="76200" y="4660900"/>
          <a:ext cx="2743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3" name="Equation" r:id="rId15" imgW="952200" imgH="228600" progId="Equation.3">
                  <p:embed/>
                </p:oleObj>
              </mc:Choice>
              <mc:Fallback>
                <p:oleObj name="Equation" r:id="rId15" imgW="95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660900"/>
                        <a:ext cx="27432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2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000839"/>
              </p:ext>
            </p:extLst>
          </p:nvPr>
        </p:nvGraphicFramePr>
        <p:xfrm>
          <a:off x="152400" y="3948113"/>
          <a:ext cx="1676400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4" name="Equation" r:id="rId17" imgW="647640" imgH="241200" progId="Equation.3">
                  <p:embed/>
                </p:oleObj>
              </mc:Choice>
              <mc:Fallback>
                <p:oleObj name="Equation" r:id="rId17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948113"/>
                        <a:ext cx="1676400" cy="62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495625"/>
              </p:ext>
            </p:extLst>
          </p:nvPr>
        </p:nvGraphicFramePr>
        <p:xfrm>
          <a:off x="76200" y="5167313"/>
          <a:ext cx="24384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5" name="Equation" r:id="rId19" imgW="990360" imgH="469800" progId="Equation.3">
                  <p:embed/>
                </p:oleObj>
              </mc:Choice>
              <mc:Fallback>
                <p:oleObj name="Equation" r:id="rId19" imgW="9903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167313"/>
                        <a:ext cx="2438400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525" name="Group 1061"/>
          <p:cNvGrpSpPr>
            <a:grpSpLocks/>
          </p:cNvGrpSpPr>
          <p:nvPr/>
        </p:nvGrpSpPr>
        <p:grpSpPr bwMode="auto">
          <a:xfrm>
            <a:off x="76200" y="2590800"/>
            <a:ext cx="3429000" cy="609600"/>
            <a:chOff x="768" y="1104"/>
            <a:chExt cx="2832" cy="337"/>
          </a:xfrm>
        </p:grpSpPr>
        <p:graphicFrame>
          <p:nvGraphicFramePr>
            <p:cNvPr id="63526" name="Object 1062"/>
            <p:cNvGraphicFramePr>
              <a:graphicFrameLocks noChangeAspect="1"/>
            </p:cNvGraphicFramePr>
            <p:nvPr/>
          </p:nvGraphicFramePr>
          <p:xfrm>
            <a:off x="768" y="1104"/>
            <a:ext cx="1104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6" name="Equation" r:id="rId21" imgW="749160" imgH="228600" progId="Equation.3">
                    <p:embed/>
                  </p:oleObj>
                </mc:Choice>
                <mc:Fallback>
                  <p:oleObj name="Equation" r:id="rId21" imgW="749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104"/>
                          <a:ext cx="1104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527" name="Object 1063"/>
            <p:cNvGraphicFramePr>
              <a:graphicFrameLocks noChangeAspect="1"/>
            </p:cNvGraphicFramePr>
            <p:nvPr/>
          </p:nvGraphicFramePr>
          <p:xfrm>
            <a:off x="1872" y="1152"/>
            <a:ext cx="172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7" name="Equation" r:id="rId23" imgW="1218960" imgH="203040" progId="Equation.3">
                    <p:embed/>
                  </p:oleObj>
                </mc:Choice>
                <mc:Fallback>
                  <p:oleObj name="Equation" r:id="rId23" imgW="12189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152"/>
                          <a:ext cx="1728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3528" name="Group 1064"/>
          <p:cNvGrpSpPr>
            <a:grpSpLocks/>
          </p:cNvGrpSpPr>
          <p:nvPr/>
        </p:nvGrpSpPr>
        <p:grpSpPr bwMode="auto">
          <a:xfrm>
            <a:off x="152400" y="3429000"/>
            <a:ext cx="3657600" cy="457200"/>
            <a:chOff x="1200" y="2208"/>
            <a:chExt cx="3312" cy="364"/>
          </a:xfrm>
        </p:grpSpPr>
        <p:sp>
          <p:nvSpPr>
            <p:cNvPr id="63529" name="Text Box 1065"/>
            <p:cNvSpPr txBox="1">
              <a:spLocks noChangeArrowheads="1"/>
            </p:cNvSpPr>
            <p:nvPr/>
          </p:nvSpPr>
          <p:spPr bwMode="auto">
            <a:xfrm>
              <a:off x="2304" y="2208"/>
              <a:ext cx="2208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    là hằng số)</a:t>
              </a:r>
            </a:p>
          </p:txBody>
        </p:sp>
        <p:grpSp>
          <p:nvGrpSpPr>
            <p:cNvPr id="63530" name="Group 1066"/>
            <p:cNvGrpSpPr>
              <a:grpSpLocks/>
            </p:cNvGrpSpPr>
            <p:nvPr/>
          </p:nvGrpSpPr>
          <p:grpSpPr bwMode="auto">
            <a:xfrm>
              <a:off x="1200" y="2208"/>
              <a:ext cx="1508" cy="354"/>
              <a:chOff x="1200" y="2190"/>
              <a:chExt cx="1508" cy="354"/>
            </a:xfrm>
          </p:grpSpPr>
          <p:graphicFrame>
            <p:nvGraphicFramePr>
              <p:cNvPr id="63531" name="Object 1067"/>
              <p:cNvGraphicFramePr>
                <a:graphicFrameLocks noChangeAspect="1"/>
              </p:cNvGraphicFramePr>
              <p:nvPr/>
            </p:nvGraphicFramePr>
            <p:xfrm>
              <a:off x="1200" y="2190"/>
              <a:ext cx="1104" cy="3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58" name="Equation" r:id="rId25" imgW="634680" imgH="203040" progId="Equation.3">
                      <p:embed/>
                    </p:oleObj>
                  </mc:Choice>
                  <mc:Fallback>
                    <p:oleObj name="Equation" r:id="rId25" imgW="6346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0" y="2190"/>
                            <a:ext cx="1104" cy="3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3532" name="Object 1068"/>
              <p:cNvGraphicFramePr>
                <a:graphicFrameLocks noChangeAspect="1"/>
              </p:cNvGraphicFramePr>
              <p:nvPr/>
            </p:nvGraphicFramePr>
            <p:xfrm>
              <a:off x="2496" y="2200"/>
              <a:ext cx="212" cy="2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59" name="Equation" r:id="rId27" imgW="126720" imgH="177480" progId="Equation.3">
                      <p:embed/>
                    </p:oleObj>
                  </mc:Choice>
                  <mc:Fallback>
                    <p:oleObj name="Equation" r:id="rId27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96" y="2200"/>
                            <a:ext cx="212" cy="2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6" name="AutoShape 2" descr="Horizontal brick"/>
          <p:cNvSpPr>
            <a:spLocks noChangeArrowheads="1"/>
          </p:cNvSpPr>
          <p:nvPr/>
        </p:nvSpPr>
        <p:spPr bwMode="auto">
          <a:xfrm>
            <a:off x="457200" y="0"/>
            <a:ext cx="8001000" cy="1066800"/>
          </a:xfrm>
          <a:prstGeom prst="horizontalScroll">
            <a:avLst>
              <a:gd name="adj" fmla="val 12500"/>
            </a:avLst>
          </a:prstGeom>
          <a:pattFill prst="horzBrick">
            <a:fgClr>
              <a:srgbClr val="FFCCFF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9124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63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50000">
              <a:srgbClr val="CCFFCC"/>
            </a:gs>
            <a:gs pos="100000">
              <a:srgbClr val="FFCC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54" name="Group 1034"/>
          <p:cNvGrpSpPr>
            <a:grpSpLocks/>
          </p:cNvGrpSpPr>
          <p:nvPr/>
        </p:nvGrpSpPr>
        <p:grpSpPr bwMode="auto">
          <a:xfrm>
            <a:off x="4648200" y="1447800"/>
            <a:ext cx="3276600" cy="757238"/>
            <a:chOff x="2976" y="2928"/>
            <a:chExt cx="1968" cy="429"/>
          </a:xfrm>
        </p:grpSpPr>
        <p:graphicFrame>
          <p:nvGraphicFramePr>
            <p:cNvPr id="57355" name="Object 1035"/>
            <p:cNvGraphicFramePr>
              <a:graphicFrameLocks noChangeAspect="1"/>
            </p:cNvGraphicFramePr>
            <p:nvPr/>
          </p:nvGraphicFramePr>
          <p:xfrm>
            <a:off x="3264" y="2928"/>
            <a:ext cx="1680" cy="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80" name="Equation" r:id="rId3" imgW="1041120" imgH="266400" progId="Equation.3">
                    <p:embed/>
                  </p:oleObj>
                </mc:Choice>
                <mc:Fallback>
                  <p:oleObj name="Equation" r:id="rId3" imgW="104112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2928"/>
                          <a:ext cx="1680" cy="4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56" name="Text Box 1036"/>
            <p:cNvSpPr txBox="1">
              <a:spLocks noChangeArrowheads="1"/>
            </p:cNvSpPr>
            <p:nvPr/>
          </p:nvSpPr>
          <p:spPr bwMode="auto">
            <a:xfrm>
              <a:off x="2976" y="3072"/>
              <a:ext cx="38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7363" name="Group 1043"/>
          <p:cNvGrpSpPr>
            <a:grpSpLocks/>
          </p:cNvGrpSpPr>
          <p:nvPr/>
        </p:nvGrpSpPr>
        <p:grpSpPr bwMode="auto">
          <a:xfrm>
            <a:off x="4567238" y="2308225"/>
            <a:ext cx="3128962" cy="1425575"/>
            <a:chOff x="2633" y="1406"/>
            <a:chExt cx="1971" cy="898"/>
          </a:xfrm>
        </p:grpSpPr>
        <p:sp>
          <p:nvSpPr>
            <p:cNvPr id="57358" name="Text Box 1038"/>
            <p:cNvSpPr txBox="1">
              <a:spLocks noChangeArrowheads="1"/>
            </p:cNvSpPr>
            <p:nvPr/>
          </p:nvSpPr>
          <p:spPr bwMode="auto">
            <a:xfrm>
              <a:off x="2633" y="1488"/>
              <a:ext cx="43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</a:p>
          </p:txBody>
        </p:sp>
        <p:graphicFrame>
          <p:nvGraphicFramePr>
            <p:cNvPr id="57359" name="Object 1039"/>
            <p:cNvGraphicFramePr>
              <a:graphicFrameLocks noChangeAspect="1"/>
            </p:cNvGraphicFramePr>
            <p:nvPr/>
          </p:nvGraphicFramePr>
          <p:xfrm>
            <a:off x="3168" y="1406"/>
            <a:ext cx="1436" cy="8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81" name="Equation" r:id="rId5" imgW="965160" imgH="482400" progId="Equation.3">
                    <p:embed/>
                  </p:oleObj>
                </mc:Choice>
                <mc:Fallback>
                  <p:oleObj name="Equation" r:id="rId5" imgW="96516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1406"/>
                          <a:ext cx="1436" cy="8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7360" name="Object 10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69662"/>
              </p:ext>
            </p:extLst>
          </p:nvPr>
        </p:nvGraphicFramePr>
        <p:xfrm>
          <a:off x="4495800" y="3671888"/>
          <a:ext cx="3962400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2" name="Equation" r:id="rId7" imgW="1295280" imgH="419040" progId="Equation.3">
                  <p:embed/>
                </p:oleObj>
              </mc:Choice>
              <mc:Fallback>
                <p:oleObj name="Equation" r:id="rId7" imgW="1295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671888"/>
                        <a:ext cx="3962400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2" name="Object 10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981040"/>
              </p:ext>
            </p:extLst>
          </p:nvPr>
        </p:nvGraphicFramePr>
        <p:xfrm>
          <a:off x="4114800" y="4930775"/>
          <a:ext cx="50292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3" name="Equation" r:id="rId9" imgW="1828800" imgH="431640" progId="Equation.3">
                  <p:embed/>
                </p:oleObj>
              </mc:Choice>
              <mc:Fallback>
                <p:oleObj name="Equation" r:id="rId9" imgW="1828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930775"/>
                        <a:ext cx="50292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4" name="Rectangle 4" descr="Wide upward diagonal"/>
          <p:cNvSpPr>
            <a:spLocks noChangeArrowheads="1"/>
          </p:cNvSpPr>
          <p:nvPr/>
        </p:nvSpPr>
        <p:spPr bwMode="auto">
          <a:xfrm>
            <a:off x="0" y="1447800"/>
            <a:ext cx="4114800" cy="51816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65" name="Text Box 7"/>
          <p:cNvSpPr txBox="1">
            <a:spLocks noChangeArrowheads="1"/>
          </p:cNvSpPr>
          <p:nvPr/>
        </p:nvSpPr>
        <p:spPr bwMode="auto">
          <a:xfrm>
            <a:off x="685800" y="1447800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FF0066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rgbClr val="FF0066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Nhắc lại công thức:</a:t>
            </a:r>
          </a:p>
        </p:txBody>
      </p:sp>
      <p:graphicFrame>
        <p:nvGraphicFramePr>
          <p:cNvPr id="5736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833064"/>
              </p:ext>
            </p:extLst>
          </p:nvPr>
        </p:nvGraphicFramePr>
        <p:xfrm>
          <a:off x="0" y="1828800"/>
          <a:ext cx="3429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4" name="Equation" r:id="rId11" imgW="1473120" imgH="228600" progId="Equation.3">
                  <p:embed/>
                </p:oleObj>
              </mc:Choice>
              <mc:Fallback>
                <p:oleObj name="Equation" r:id="rId11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28800"/>
                        <a:ext cx="3429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202658"/>
              </p:ext>
            </p:extLst>
          </p:nvPr>
        </p:nvGraphicFramePr>
        <p:xfrm>
          <a:off x="1905000" y="3756025"/>
          <a:ext cx="21336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5" name="Equation" r:id="rId13" imgW="952200" imgH="228600" progId="Equation.3">
                  <p:embed/>
                </p:oleObj>
              </mc:Choice>
              <mc:Fallback>
                <p:oleObj name="Equation" r:id="rId13" imgW="95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756025"/>
                        <a:ext cx="21336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724455"/>
              </p:ext>
            </p:extLst>
          </p:nvPr>
        </p:nvGraphicFramePr>
        <p:xfrm>
          <a:off x="76200" y="3700463"/>
          <a:ext cx="15240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6" name="Equation" r:id="rId15" imgW="647640" imgH="241200" progId="Equation.3">
                  <p:embed/>
                </p:oleObj>
              </mc:Choice>
              <mc:Fallback>
                <p:oleObj name="Equation" r:id="rId15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700463"/>
                        <a:ext cx="15240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790997"/>
              </p:ext>
            </p:extLst>
          </p:nvPr>
        </p:nvGraphicFramePr>
        <p:xfrm>
          <a:off x="0" y="4397375"/>
          <a:ext cx="220980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7" name="Equation" r:id="rId17" imgW="990360" imgH="469800" progId="Equation.3">
                  <p:embed/>
                </p:oleObj>
              </mc:Choice>
              <mc:Fallback>
                <p:oleObj name="Equation" r:id="rId17" imgW="9903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397375"/>
                        <a:ext cx="2209800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70" name="Group 1050"/>
          <p:cNvGrpSpPr>
            <a:grpSpLocks/>
          </p:cNvGrpSpPr>
          <p:nvPr/>
        </p:nvGrpSpPr>
        <p:grpSpPr bwMode="auto">
          <a:xfrm>
            <a:off x="76200" y="2438400"/>
            <a:ext cx="3429000" cy="609600"/>
            <a:chOff x="768" y="1104"/>
            <a:chExt cx="2832" cy="337"/>
          </a:xfrm>
        </p:grpSpPr>
        <p:graphicFrame>
          <p:nvGraphicFramePr>
            <p:cNvPr id="57371" name="Object 1051"/>
            <p:cNvGraphicFramePr>
              <a:graphicFrameLocks noChangeAspect="1"/>
            </p:cNvGraphicFramePr>
            <p:nvPr/>
          </p:nvGraphicFramePr>
          <p:xfrm>
            <a:off x="768" y="1104"/>
            <a:ext cx="1104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88" name="Equation" r:id="rId19" imgW="749160" imgH="228600" progId="Equation.3">
                    <p:embed/>
                  </p:oleObj>
                </mc:Choice>
                <mc:Fallback>
                  <p:oleObj name="Equation" r:id="rId19" imgW="749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104"/>
                          <a:ext cx="1104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372" name="Object 1052"/>
            <p:cNvGraphicFramePr>
              <a:graphicFrameLocks noChangeAspect="1"/>
            </p:cNvGraphicFramePr>
            <p:nvPr/>
          </p:nvGraphicFramePr>
          <p:xfrm>
            <a:off x="1872" y="1152"/>
            <a:ext cx="172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89" name="Equation" r:id="rId21" imgW="1218960" imgH="203040" progId="Equation.3">
                    <p:embed/>
                  </p:oleObj>
                </mc:Choice>
                <mc:Fallback>
                  <p:oleObj name="Equation" r:id="rId21" imgW="12189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152"/>
                          <a:ext cx="1728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373" name="Group 1053"/>
          <p:cNvGrpSpPr>
            <a:grpSpLocks/>
          </p:cNvGrpSpPr>
          <p:nvPr/>
        </p:nvGrpSpPr>
        <p:grpSpPr bwMode="auto">
          <a:xfrm>
            <a:off x="76200" y="3200400"/>
            <a:ext cx="3657600" cy="457200"/>
            <a:chOff x="1200" y="2208"/>
            <a:chExt cx="3312" cy="364"/>
          </a:xfrm>
        </p:grpSpPr>
        <p:sp>
          <p:nvSpPr>
            <p:cNvPr id="57374" name="Text Box 1054"/>
            <p:cNvSpPr txBox="1">
              <a:spLocks noChangeArrowheads="1"/>
            </p:cNvSpPr>
            <p:nvPr/>
          </p:nvSpPr>
          <p:spPr bwMode="auto">
            <a:xfrm>
              <a:off x="2304" y="2208"/>
              <a:ext cx="2208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    là hằng số)</a:t>
              </a:r>
            </a:p>
          </p:txBody>
        </p:sp>
        <p:grpSp>
          <p:nvGrpSpPr>
            <p:cNvPr id="57375" name="Group 1055"/>
            <p:cNvGrpSpPr>
              <a:grpSpLocks/>
            </p:cNvGrpSpPr>
            <p:nvPr/>
          </p:nvGrpSpPr>
          <p:grpSpPr bwMode="auto">
            <a:xfrm>
              <a:off x="1200" y="2208"/>
              <a:ext cx="1508" cy="354"/>
              <a:chOff x="1200" y="2190"/>
              <a:chExt cx="1508" cy="354"/>
            </a:xfrm>
          </p:grpSpPr>
          <p:graphicFrame>
            <p:nvGraphicFramePr>
              <p:cNvPr id="57376" name="Object 1056"/>
              <p:cNvGraphicFramePr>
                <a:graphicFrameLocks noChangeAspect="1"/>
              </p:cNvGraphicFramePr>
              <p:nvPr/>
            </p:nvGraphicFramePr>
            <p:xfrm>
              <a:off x="1200" y="2190"/>
              <a:ext cx="1104" cy="3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690" name="Equation" r:id="rId23" imgW="634680" imgH="203040" progId="Equation.3">
                      <p:embed/>
                    </p:oleObj>
                  </mc:Choice>
                  <mc:Fallback>
                    <p:oleObj name="Equation" r:id="rId23" imgW="6346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0" y="2190"/>
                            <a:ext cx="1104" cy="3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7377" name="Object 1057"/>
              <p:cNvGraphicFramePr>
                <a:graphicFrameLocks noChangeAspect="1"/>
              </p:cNvGraphicFramePr>
              <p:nvPr/>
            </p:nvGraphicFramePr>
            <p:xfrm>
              <a:off x="2496" y="2200"/>
              <a:ext cx="212" cy="2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691" name="Equation" r:id="rId25" imgW="126720" imgH="177480" progId="Equation.3">
                      <p:embed/>
                    </p:oleObj>
                  </mc:Choice>
                  <mc:Fallback>
                    <p:oleObj name="Equation" r:id="rId25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96" y="2200"/>
                            <a:ext cx="212" cy="2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2869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910966"/>
              </p:ext>
            </p:extLst>
          </p:nvPr>
        </p:nvGraphicFramePr>
        <p:xfrm>
          <a:off x="2590800" y="4360863"/>
          <a:ext cx="14478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2" name="Equation" r:id="rId27" imgW="711000" imgH="469800" progId="Equation.3">
                  <p:embed/>
                </p:oleObj>
              </mc:Choice>
              <mc:Fallback>
                <p:oleObj name="Equation" r:id="rId27" imgW="711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360863"/>
                        <a:ext cx="14478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9" name="Object 10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319544"/>
              </p:ext>
            </p:extLst>
          </p:nvPr>
        </p:nvGraphicFramePr>
        <p:xfrm>
          <a:off x="2057400" y="5440363"/>
          <a:ext cx="198120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3" name="Equation" r:id="rId29" imgW="799920" imgH="419040" progId="Equation.3">
                  <p:embed/>
                </p:oleObj>
              </mc:Choice>
              <mc:Fallback>
                <p:oleObj name="Equation" r:id="rId29" imgW="799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440363"/>
                        <a:ext cx="1981200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80" name="Object 10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814478"/>
              </p:ext>
            </p:extLst>
          </p:nvPr>
        </p:nvGraphicFramePr>
        <p:xfrm>
          <a:off x="152400" y="5716588"/>
          <a:ext cx="11303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4" name="Equation" r:id="rId31" imgW="431640" imgH="203040" progId="Equation.3">
                  <p:embed/>
                </p:oleObj>
              </mc:Choice>
              <mc:Fallback>
                <p:oleObj name="Equation" r:id="rId31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716588"/>
                        <a:ext cx="11303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AutoShape 2" descr="Horizontal brick"/>
          <p:cNvSpPr>
            <a:spLocks noChangeArrowheads="1"/>
          </p:cNvSpPr>
          <p:nvPr/>
        </p:nvSpPr>
        <p:spPr bwMode="auto">
          <a:xfrm>
            <a:off x="457200" y="0"/>
            <a:ext cx="8001000" cy="1066800"/>
          </a:xfrm>
          <a:prstGeom prst="horizontalScroll">
            <a:avLst>
              <a:gd name="adj" fmla="val 12500"/>
            </a:avLst>
          </a:prstGeom>
          <a:pattFill prst="horzBrick">
            <a:fgClr>
              <a:srgbClr val="FFCCFF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215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31" name="AutoShape 2" descr="Horizontal brick"/>
              <p:cNvSpPr>
                <a:spLocks noChangeArrowheads="1"/>
              </p:cNvSpPr>
              <p:nvPr/>
            </p:nvSpPr>
            <p:spPr bwMode="auto">
              <a:xfrm>
                <a:off x="457200" y="0"/>
                <a:ext cx="8001000" cy="1524000"/>
              </a:xfrm>
              <a:prstGeom prst="horizontalScroll">
                <a:avLst>
                  <a:gd name="adj" fmla="val 12500"/>
                </a:avLst>
              </a:prstGeom>
              <a:pattFill prst="horzBrick">
                <a:fgClr>
                  <a:srgbClr val="FFCCFF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 b="1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4: </a:t>
                </a:r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: Cho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+2</m:t>
                    </m:r>
                  </m:oMath>
                </a14:m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dirty="0" err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để</a:t>
                </a:r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&lt;3</m:t>
                    </m:r>
                  </m:oMath>
                </a14:m>
                <a:endParaRPr lang="en-US" sz="2800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231" name="AutoShape 2" descr="Horizontal brick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0"/>
                <a:ext cx="8001000" cy="1524000"/>
              </a:xfrm>
              <a:prstGeom prst="horizontalScroll">
                <a:avLst>
                  <a:gd name="adj" fmla="val 12500"/>
                </a:avLst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47" name="AutoShape 31"/>
          <p:cNvSpPr>
            <a:spLocks noChangeArrowheads="1"/>
          </p:cNvSpPr>
          <p:nvPr/>
        </p:nvSpPr>
        <p:spPr bwMode="auto">
          <a:xfrm>
            <a:off x="0" y="1752600"/>
            <a:ext cx="4800600" cy="4876800"/>
          </a:xfrm>
          <a:prstGeom prst="foldedCorner">
            <a:avLst>
              <a:gd name="adj" fmla="val 12500"/>
            </a:avLst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4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314449"/>
              </p:ext>
            </p:extLst>
          </p:nvPr>
        </p:nvGraphicFramePr>
        <p:xfrm>
          <a:off x="685800" y="1828800"/>
          <a:ext cx="23622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30" name="Equation" r:id="rId4" imgW="799920" imgH="228600" progId="Equation.3">
                  <p:embed/>
                </p:oleObj>
              </mc:Choice>
              <mc:Fallback>
                <p:oleObj name="Equation" r:id="rId4" imgW="799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828800"/>
                        <a:ext cx="23622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197172"/>
              </p:ext>
            </p:extLst>
          </p:nvPr>
        </p:nvGraphicFramePr>
        <p:xfrm>
          <a:off x="130175" y="2414588"/>
          <a:ext cx="39084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31" name="Equation" r:id="rId6" imgW="1333440" imgH="228600" progId="Equation.3">
                  <p:embed/>
                </p:oleObj>
              </mc:Choice>
              <mc:Fallback>
                <p:oleObj name="Equation" r:id="rId6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" y="2414588"/>
                        <a:ext cx="3908425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87" name="Group 71"/>
          <p:cNvGrpSpPr>
            <a:grpSpLocks/>
          </p:cNvGrpSpPr>
          <p:nvPr/>
        </p:nvGrpSpPr>
        <p:grpSpPr bwMode="auto">
          <a:xfrm>
            <a:off x="304800" y="2995613"/>
            <a:ext cx="3200400" cy="1119187"/>
            <a:chOff x="2256" y="1488"/>
            <a:chExt cx="2016" cy="705"/>
          </a:xfrm>
        </p:grpSpPr>
        <p:grpSp>
          <p:nvGrpSpPr>
            <p:cNvPr id="9288" name="Group 72"/>
            <p:cNvGrpSpPr>
              <a:grpSpLocks/>
            </p:cNvGrpSpPr>
            <p:nvPr/>
          </p:nvGrpSpPr>
          <p:grpSpPr bwMode="auto">
            <a:xfrm>
              <a:off x="2256" y="1488"/>
              <a:ext cx="1104" cy="378"/>
              <a:chOff x="2256" y="1488"/>
              <a:chExt cx="1104" cy="378"/>
            </a:xfrm>
          </p:grpSpPr>
          <p:sp>
            <p:nvSpPr>
              <p:cNvPr id="9289" name="Text Box 73"/>
              <p:cNvSpPr txBox="1">
                <a:spLocks noChangeArrowheads="1"/>
              </p:cNvSpPr>
              <p:nvPr/>
            </p:nvSpPr>
            <p:spPr bwMode="auto">
              <a:xfrm>
                <a:off x="2256" y="1536"/>
                <a:ext cx="62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Xét </a:t>
                </a:r>
              </a:p>
            </p:txBody>
          </p:sp>
          <p:graphicFrame>
            <p:nvGraphicFramePr>
              <p:cNvPr id="9290" name="Object 74"/>
              <p:cNvGraphicFramePr>
                <a:graphicFrameLocks noChangeAspect="1"/>
              </p:cNvGraphicFramePr>
              <p:nvPr/>
            </p:nvGraphicFramePr>
            <p:xfrm>
              <a:off x="2688" y="1488"/>
              <a:ext cx="672" cy="3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732" name="Equation" r:id="rId8" imgW="368280" imgH="203040" progId="Equation.3">
                      <p:embed/>
                    </p:oleObj>
                  </mc:Choice>
                  <mc:Fallback>
                    <p:oleObj name="Equation" r:id="rId8" imgW="3682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8" y="1488"/>
                            <a:ext cx="672" cy="3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291" name="Object 75"/>
            <p:cNvGraphicFramePr>
              <a:graphicFrameLocks noChangeAspect="1"/>
            </p:cNvGraphicFramePr>
            <p:nvPr/>
          </p:nvGraphicFramePr>
          <p:xfrm>
            <a:off x="2499" y="1824"/>
            <a:ext cx="1773" cy="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33" name="Equation" r:id="rId10" imgW="977760" imgH="203040" progId="Equation.3">
                    <p:embed/>
                  </p:oleObj>
                </mc:Choice>
                <mc:Fallback>
                  <p:oleObj name="Equation" r:id="rId10" imgW="9777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9" y="1824"/>
                          <a:ext cx="1773" cy="3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92" name="Group 76"/>
          <p:cNvGrpSpPr>
            <a:grpSpLocks/>
          </p:cNvGrpSpPr>
          <p:nvPr/>
        </p:nvGrpSpPr>
        <p:grpSpPr bwMode="auto">
          <a:xfrm>
            <a:off x="685800" y="4114800"/>
            <a:ext cx="3505200" cy="544513"/>
            <a:chOff x="864" y="3160"/>
            <a:chExt cx="2208" cy="343"/>
          </a:xfrm>
        </p:grpSpPr>
        <p:graphicFrame>
          <p:nvGraphicFramePr>
            <p:cNvPr id="9293" name="Object 77"/>
            <p:cNvGraphicFramePr>
              <a:graphicFrameLocks noChangeAspect="1"/>
            </p:cNvGraphicFramePr>
            <p:nvPr/>
          </p:nvGraphicFramePr>
          <p:xfrm>
            <a:off x="864" y="3175"/>
            <a:ext cx="1008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34" name="Equation" r:id="rId12" imgW="545760" imgH="177480" progId="Equation.3">
                    <p:embed/>
                  </p:oleObj>
                </mc:Choice>
                <mc:Fallback>
                  <p:oleObj name="Equation" r:id="rId12" imgW="5457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3175"/>
                          <a:ext cx="1008" cy="3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94" name="Object 78"/>
            <p:cNvGraphicFramePr>
              <a:graphicFrameLocks noChangeAspect="1"/>
            </p:cNvGraphicFramePr>
            <p:nvPr/>
          </p:nvGraphicFramePr>
          <p:xfrm>
            <a:off x="2432" y="3160"/>
            <a:ext cx="64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35" name="Equation" r:id="rId14" imgW="355320" imgH="177480" progId="Equation.3">
                    <p:embed/>
                  </p:oleObj>
                </mc:Choice>
                <mc:Fallback>
                  <p:oleObj name="Equation" r:id="rId14" imgW="355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2" y="3160"/>
                          <a:ext cx="640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95" name="Text Box 79"/>
            <p:cNvSpPr txBox="1">
              <a:spLocks noChangeArrowheads="1"/>
            </p:cNvSpPr>
            <p:nvPr/>
          </p:nvSpPr>
          <p:spPr bwMode="auto">
            <a:xfrm>
              <a:off x="1872" y="3168"/>
              <a:ext cx="57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hoặc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01" name="Text Box 85"/>
              <p:cNvSpPr txBox="1">
                <a:spLocks noChangeArrowheads="1"/>
              </p:cNvSpPr>
              <p:nvPr/>
            </p:nvSpPr>
            <p:spPr bwMode="auto">
              <a:xfrm>
                <a:off x="228600" y="4648201"/>
                <a:ext cx="5105400" cy="11699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Từ bảng xét dấu ta tìm </a:t>
                </a:r>
              </a:p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Được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thoả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là:</a:t>
                </a:r>
              </a:p>
            </p:txBody>
          </p:sp>
        </mc:Choice>
        <mc:Fallback xmlns="">
          <p:sp>
            <p:nvSpPr>
              <p:cNvPr id="9301" name="Text 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4648201"/>
                <a:ext cx="5105400" cy="1169988"/>
              </a:xfrm>
              <a:prstGeom prst="rect">
                <a:avLst/>
              </a:prstGeom>
              <a:blipFill rotWithShape="1">
                <a:blip r:embed="rId16"/>
                <a:stretch>
                  <a:fillRect l="-2509" t="-5236" b="-136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05" name="Group 89"/>
          <p:cNvGrpSpPr>
            <a:grpSpLocks/>
          </p:cNvGrpSpPr>
          <p:nvPr/>
        </p:nvGrpSpPr>
        <p:grpSpPr bwMode="auto">
          <a:xfrm>
            <a:off x="609600" y="5791200"/>
            <a:ext cx="2997200" cy="574675"/>
            <a:chOff x="1184" y="3136"/>
            <a:chExt cx="1888" cy="362"/>
          </a:xfrm>
        </p:grpSpPr>
        <p:graphicFrame>
          <p:nvGraphicFramePr>
            <p:cNvPr id="9306" name="Object 90"/>
            <p:cNvGraphicFramePr>
              <a:graphicFrameLocks noChangeAspect="1"/>
            </p:cNvGraphicFramePr>
            <p:nvPr/>
          </p:nvGraphicFramePr>
          <p:xfrm>
            <a:off x="1184" y="3136"/>
            <a:ext cx="64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36" name="Equation" r:id="rId17" imgW="355320" imgH="177480" progId="Equation.3">
                    <p:embed/>
                  </p:oleObj>
                </mc:Choice>
                <mc:Fallback>
                  <p:oleObj name="Equation" r:id="rId17" imgW="355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4" y="3136"/>
                          <a:ext cx="640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07" name="Object 91"/>
            <p:cNvGraphicFramePr>
              <a:graphicFrameLocks noChangeAspect="1"/>
            </p:cNvGraphicFramePr>
            <p:nvPr/>
          </p:nvGraphicFramePr>
          <p:xfrm>
            <a:off x="2432" y="3160"/>
            <a:ext cx="64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37" name="Equation" r:id="rId19" imgW="355320" imgH="177480" progId="Equation.3">
                    <p:embed/>
                  </p:oleObj>
                </mc:Choice>
                <mc:Fallback>
                  <p:oleObj name="Equation" r:id="rId19" imgW="355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2" y="3160"/>
                          <a:ext cx="640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08" name="Text Box 92"/>
            <p:cNvSpPr txBox="1">
              <a:spLocks noChangeArrowheads="1"/>
            </p:cNvSpPr>
            <p:nvPr/>
          </p:nvSpPr>
          <p:spPr bwMode="auto">
            <a:xfrm>
              <a:off x="1872" y="3168"/>
              <a:ext cx="57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hoặc</a:t>
              </a:r>
            </a:p>
          </p:txBody>
        </p:sp>
      </p:grpSp>
      <p:grpSp>
        <p:nvGrpSpPr>
          <p:cNvPr id="9309" name="Group 93"/>
          <p:cNvGrpSpPr>
            <a:grpSpLocks/>
          </p:cNvGrpSpPr>
          <p:nvPr/>
        </p:nvGrpSpPr>
        <p:grpSpPr bwMode="auto">
          <a:xfrm>
            <a:off x="4800600" y="2743200"/>
            <a:ext cx="4114800" cy="2057400"/>
            <a:chOff x="2976" y="1632"/>
            <a:chExt cx="2592" cy="1296"/>
          </a:xfrm>
        </p:grpSpPr>
        <p:grpSp>
          <p:nvGrpSpPr>
            <p:cNvPr id="9310" name="Group 94"/>
            <p:cNvGrpSpPr>
              <a:grpSpLocks/>
            </p:cNvGrpSpPr>
            <p:nvPr/>
          </p:nvGrpSpPr>
          <p:grpSpPr bwMode="auto">
            <a:xfrm>
              <a:off x="2976" y="2016"/>
              <a:ext cx="2592" cy="912"/>
              <a:chOff x="960" y="816"/>
              <a:chExt cx="2832" cy="1152"/>
            </a:xfrm>
          </p:grpSpPr>
          <p:sp>
            <p:nvSpPr>
              <p:cNvPr id="9311" name="Line 95"/>
              <p:cNvSpPr>
                <a:spLocks noChangeShapeType="1"/>
              </p:cNvSpPr>
              <p:nvPr/>
            </p:nvSpPr>
            <p:spPr bwMode="auto">
              <a:xfrm>
                <a:off x="1440" y="816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12" name="Line 96"/>
              <p:cNvSpPr>
                <a:spLocks noChangeShapeType="1"/>
              </p:cNvSpPr>
              <p:nvPr/>
            </p:nvSpPr>
            <p:spPr bwMode="auto">
              <a:xfrm>
                <a:off x="960" y="1248"/>
                <a:ext cx="28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9313" name="Object 97"/>
              <p:cNvGraphicFramePr>
                <a:graphicFrameLocks noChangeAspect="1"/>
              </p:cNvGraphicFramePr>
              <p:nvPr/>
            </p:nvGraphicFramePr>
            <p:xfrm>
              <a:off x="1056" y="912"/>
              <a:ext cx="384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738" name="Equation" r:id="rId21" imgW="126720" imgH="139680" progId="Equation.3">
                      <p:embed/>
                    </p:oleObj>
                  </mc:Choice>
                  <mc:Fallback>
                    <p:oleObj name="Equation" r:id="rId21" imgW="126720" imgH="1396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912"/>
                            <a:ext cx="384" cy="2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314" name="Object 98"/>
              <p:cNvGraphicFramePr>
                <a:graphicFrameLocks noChangeAspect="1"/>
              </p:cNvGraphicFramePr>
              <p:nvPr/>
            </p:nvGraphicFramePr>
            <p:xfrm>
              <a:off x="1028" y="1376"/>
              <a:ext cx="364" cy="4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739" name="Equation" r:id="rId23" imgW="164880" imgH="203040" progId="Equation.3">
                      <p:embed/>
                    </p:oleObj>
                  </mc:Choice>
                  <mc:Fallback>
                    <p:oleObj name="Equation" r:id="rId23" imgW="1648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8" y="1376"/>
                            <a:ext cx="364" cy="4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315" name="Object 99"/>
              <p:cNvGraphicFramePr>
                <a:graphicFrameLocks noChangeAspect="1"/>
              </p:cNvGraphicFramePr>
              <p:nvPr/>
            </p:nvGraphicFramePr>
            <p:xfrm>
              <a:off x="2064" y="864"/>
              <a:ext cx="240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740" name="Equation" r:id="rId25" imgW="126720" imgH="177480" progId="Equation.3">
                      <p:embed/>
                    </p:oleObj>
                  </mc:Choice>
                  <mc:Fallback>
                    <p:oleObj name="Equation" r:id="rId25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64" y="864"/>
                            <a:ext cx="240" cy="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316" name="Object 100"/>
              <p:cNvGraphicFramePr>
                <a:graphicFrameLocks noChangeAspect="1"/>
              </p:cNvGraphicFramePr>
              <p:nvPr/>
            </p:nvGraphicFramePr>
            <p:xfrm>
              <a:off x="2976" y="864"/>
              <a:ext cx="262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741" name="Equation" r:id="rId27" imgW="126720" imgH="164880" progId="Equation.3">
                      <p:embed/>
                    </p:oleObj>
                  </mc:Choice>
                  <mc:Fallback>
                    <p:oleObj name="Equation" r:id="rId27" imgW="12672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76" y="864"/>
                            <a:ext cx="262" cy="3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317" name="Object 101"/>
              <p:cNvGraphicFramePr>
                <a:graphicFrameLocks noChangeAspect="1"/>
              </p:cNvGraphicFramePr>
              <p:nvPr/>
            </p:nvGraphicFramePr>
            <p:xfrm>
              <a:off x="2064" y="1440"/>
              <a:ext cx="240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742" name="Equation" r:id="rId29" imgW="126720" imgH="177480" progId="Equation.3">
                      <p:embed/>
                    </p:oleObj>
                  </mc:Choice>
                  <mc:Fallback>
                    <p:oleObj name="Equation" r:id="rId29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64" y="1440"/>
                            <a:ext cx="240" cy="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318" name="Object 102"/>
              <p:cNvGraphicFramePr>
                <a:graphicFrameLocks noChangeAspect="1"/>
              </p:cNvGraphicFramePr>
              <p:nvPr/>
            </p:nvGraphicFramePr>
            <p:xfrm>
              <a:off x="2976" y="1440"/>
              <a:ext cx="240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743" name="Equation" r:id="rId31" imgW="126720" imgH="177480" progId="Equation.3">
                      <p:embed/>
                    </p:oleObj>
                  </mc:Choice>
                  <mc:Fallback>
                    <p:oleObj name="Equation" r:id="rId31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76" y="1440"/>
                            <a:ext cx="240" cy="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19" name="Text Box 103"/>
              <p:cNvSpPr txBox="1">
                <a:spLocks noChangeArrowheads="1"/>
              </p:cNvSpPr>
              <p:nvPr/>
            </p:nvSpPr>
            <p:spPr bwMode="auto">
              <a:xfrm>
                <a:off x="2496" y="1421"/>
                <a:ext cx="384" cy="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  <p:graphicFrame>
            <p:nvGraphicFramePr>
              <p:cNvPr id="9320" name="Object 104"/>
              <p:cNvGraphicFramePr>
                <a:graphicFrameLocks noChangeAspect="1"/>
              </p:cNvGraphicFramePr>
              <p:nvPr/>
            </p:nvGraphicFramePr>
            <p:xfrm>
              <a:off x="3036" y="1324"/>
              <a:ext cx="72" cy="1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744" name="Equation" r:id="rId32" imgW="114120" imgH="215640" progId="Equation.3">
                      <p:embed/>
                    </p:oleObj>
                  </mc:Choice>
                  <mc:Fallback>
                    <p:oleObj name="Equation" r:id="rId32" imgW="11412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36" y="1324"/>
                            <a:ext cx="72" cy="1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21" name="Text Box 105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240" cy="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  <p:sp>
            <p:nvSpPr>
              <p:cNvPr id="9322" name="Text Box 106"/>
              <p:cNvSpPr txBox="1">
                <a:spLocks noChangeArrowheads="1"/>
              </p:cNvSpPr>
              <p:nvPr/>
            </p:nvSpPr>
            <p:spPr bwMode="auto">
              <a:xfrm>
                <a:off x="3360" y="1392"/>
                <a:ext cx="240" cy="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sp>
          <p:nvSpPr>
            <p:cNvPr id="9323" name="Text Box 107"/>
            <p:cNvSpPr txBox="1">
              <a:spLocks noChangeArrowheads="1"/>
            </p:cNvSpPr>
            <p:nvPr/>
          </p:nvSpPr>
          <p:spPr bwMode="auto">
            <a:xfrm>
              <a:off x="2976" y="1632"/>
              <a:ext cx="13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Bảng xét dấu: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477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6" name="AutoShape 16"/>
          <p:cNvSpPr>
            <a:spLocks noChangeArrowheads="1"/>
          </p:cNvSpPr>
          <p:nvPr/>
        </p:nvSpPr>
        <p:spPr bwMode="auto">
          <a:xfrm>
            <a:off x="0" y="1752600"/>
            <a:ext cx="4800600" cy="4876800"/>
          </a:xfrm>
          <a:prstGeom prst="foldedCorner">
            <a:avLst>
              <a:gd name="adj" fmla="val 12500"/>
            </a:avLst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3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898280"/>
              </p:ext>
            </p:extLst>
          </p:nvPr>
        </p:nvGraphicFramePr>
        <p:xfrm>
          <a:off x="685800" y="1828800"/>
          <a:ext cx="23622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8" name="Equation" r:id="rId3" imgW="799920" imgH="228600" progId="Equation.3">
                  <p:embed/>
                </p:oleObj>
              </mc:Choice>
              <mc:Fallback>
                <p:oleObj name="Equation" r:id="rId3" imgW="799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828800"/>
                        <a:ext cx="23622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48" name="Group 28"/>
          <p:cNvGrpSpPr>
            <a:grpSpLocks/>
          </p:cNvGrpSpPr>
          <p:nvPr/>
        </p:nvGrpSpPr>
        <p:grpSpPr bwMode="auto">
          <a:xfrm>
            <a:off x="228600" y="4724401"/>
            <a:ext cx="5105400" cy="1192213"/>
            <a:chOff x="720" y="1104"/>
            <a:chExt cx="3216" cy="751"/>
          </a:xfrm>
        </p:grpSpPr>
        <p:sp>
          <p:nvSpPr>
            <p:cNvPr id="81949" name="Text Box 29"/>
            <p:cNvSpPr txBox="1">
              <a:spLocks noChangeArrowheads="1"/>
            </p:cNvSpPr>
            <p:nvPr/>
          </p:nvSpPr>
          <p:spPr bwMode="auto">
            <a:xfrm>
              <a:off x="720" y="1104"/>
              <a:ext cx="3216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Từ bảng xét dấu ta tìm 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được    thoả           là:</a:t>
              </a:r>
            </a:p>
          </p:txBody>
        </p:sp>
        <p:graphicFrame>
          <p:nvGraphicFramePr>
            <p:cNvPr id="81950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8604974"/>
                </p:ext>
              </p:extLst>
            </p:nvPr>
          </p:nvGraphicFramePr>
          <p:xfrm>
            <a:off x="1248" y="1588"/>
            <a:ext cx="214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59" name="Equation" r:id="rId5" imgW="126720" imgH="139680" progId="Equation.3">
                    <p:embed/>
                  </p:oleObj>
                </mc:Choice>
                <mc:Fallback>
                  <p:oleObj name="Equation" r:id="rId5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1588"/>
                          <a:ext cx="214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51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492640"/>
                </p:ext>
              </p:extLst>
            </p:nvPr>
          </p:nvGraphicFramePr>
          <p:xfrm>
            <a:off x="1824" y="1536"/>
            <a:ext cx="576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60" name="Equation" r:id="rId7" imgW="368280" imgH="203040" progId="Equation.3">
                    <p:embed/>
                  </p:oleObj>
                </mc:Choice>
                <mc:Fallback>
                  <p:oleObj name="Equation" r:id="rId7" imgW="368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1536"/>
                          <a:ext cx="576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1971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585144"/>
              </p:ext>
            </p:extLst>
          </p:nvPr>
        </p:nvGraphicFramePr>
        <p:xfrm>
          <a:off x="228600" y="2362200"/>
          <a:ext cx="39243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61" name="Equation" r:id="rId9" imgW="1307880" imgH="228600" progId="Equation.3">
                  <p:embed/>
                </p:oleObj>
              </mc:Choice>
              <mc:Fallback>
                <p:oleObj name="Equation" r:id="rId9" imgW="1307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39243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7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545831"/>
              </p:ext>
            </p:extLst>
          </p:nvPr>
        </p:nvGraphicFramePr>
        <p:xfrm>
          <a:off x="1339850" y="2881313"/>
          <a:ext cx="31559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62" name="Equation" r:id="rId11" imgW="1091880" imgH="203040" progId="Equation.3">
                  <p:embed/>
                </p:oleObj>
              </mc:Choice>
              <mc:Fallback>
                <p:oleObj name="Equation" r:id="rId11" imgW="1091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2881313"/>
                        <a:ext cx="31559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78" name="Group 58"/>
          <p:cNvGrpSpPr>
            <a:grpSpLocks/>
          </p:cNvGrpSpPr>
          <p:nvPr/>
        </p:nvGrpSpPr>
        <p:grpSpPr bwMode="auto">
          <a:xfrm>
            <a:off x="76200" y="3429000"/>
            <a:ext cx="4495800" cy="762000"/>
            <a:chOff x="1728" y="1824"/>
            <a:chExt cx="2880" cy="432"/>
          </a:xfrm>
        </p:grpSpPr>
        <p:grpSp>
          <p:nvGrpSpPr>
            <p:cNvPr id="81979" name="Group 59"/>
            <p:cNvGrpSpPr>
              <a:grpSpLocks/>
            </p:cNvGrpSpPr>
            <p:nvPr/>
          </p:nvGrpSpPr>
          <p:grpSpPr bwMode="auto">
            <a:xfrm>
              <a:off x="1728" y="1887"/>
              <a:ext cx="1008" cy="369"/>
              <a:chOff x="2256" y="1488"/>
              <a:chExt cx="1104" cy="371"/>
            </a:xfrm>
          </p:grpSpPr>
          <p:sp>
            <p:nvSpPr>
              <p:cNvPr id="81980" name="Text Box 60"/>
              <p:cNvSpPr txBox="1">
                <a:spLocks noChangeArrowheads="1"/>
              </p:cNvSpPr>
              <p:nvPr/>
            </p:nvSpPr>
            <p:spPr bwMode="auto">
              <a:xfrm>
                <a:off x="2256" y="1536"/>
                <a:ext cx="624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Xét </a:t>
                </a:r>
              </a:p>
            </p:txBody>
          </p:sp>
          <p:graphicFrame>
            <p:nvGraphicFramePr>
              <p:cNvPr id="81981" name="Object 61"/>
              <p:cNvGraphicFramePr>
                <a:graphicFrameLocks noChangeAspect="1"/>
              </p:cNvGraphicFramePr>
              <p:nvPr/>
            </p:nvGraphicFramePr>
            <p:xfrm>
              <a:off x="2688" y="1488"/>
              <a:ext cx="672" cy="3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763" name="Equation" r:id="rId13" imgW="368280" imgH="203040" progId="Equation.3">
                      <p:embed/>
                    </p:oleObj>
                  </mc:Choice>
                  <mc:Fallback>
                    <p:oleObj name="Equation" r:id="rId13" imgW="3682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8" y="1488"/>
                            <a:ext cx="672" cy="3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81982" name="Object 62"/>
            <p:cNvGraphicFramePr>
              <a:graphicFrameLocks noChangeAspect="1"/>
            </p:cNvGraphicFramePr>
            <p:nvPr/>
          </p:nvGraphicFramePr>
          <p:xfrm>
            <a:off x="2688" y="1824"/>
            <a:ext cx="1920" cy="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64" name="Equation" r:id="rId15" imgW="1091880" imgH="203040" progId="Equation.3">
                    <p:embed/>
                  </p:oleObj>
                </mc:Choice>
                <mc:Fallback>
                  <p:oleObj name="Equation" r:id="rId15" imgW="10918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8" y="1824"/>
                          <a:ext cx="1920" cy="3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987" name="Group 67"/>
          <p:cNvGrpSpPr>
            <a:grpSpLocks/>
          </p:cNvGrpSpPr>
          <p:nvPr/>
        </p:nvGrpSpPr>
        <p:grpSpPr bwMode="auto">
          <a:xfrm>
            <a:off x="152400" y="4114800"/>
            <a:ext cx="4495800" cy="600075"/>
            <a:chOff x="1680" y="2736"/>
            <a:chExt cx="2832" cy="378"/>
          </a:xfrm>
        </p:grpSpPr>
        <p:sp>
          <p:nvSpPr>
            <p:cNvPr id="81988" name="Text Box 68"/>
            <p:cNvSpPr txBox="1">
              <a:spLocks noChangeArrowheads="1"/>
            </p:cNvSpPr>
            <p:nvPr/>
          </p:nvSpPr>
          <p:spPr bwMode="auto">
            <a:xfrm>
              <a:off x="2976" y="2784"/>
              <a:ext cx="57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hoặc</a:t>
              </a:r>
            </a:p>
          </p:txBody>
        </p:sp>
        <p:graphicFrame>
          <p:nvGraphicFramePr>
            <p:cNvPr id="81989" name="Object 69"/>
            <p:cNvGraphicFramePr>
              <a:graphicFrameLocks noChangeAspect="1"/>
            </p:cNvGraphicFramePr>
            <p:nvPr/>
          </p:nvGraphicFramePr>
          <p:xfrm>
            <a:off x="1680" y="2736"/>
            <a:ext cx="1325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65" name="Equation" r:id="rId17" imgW="850680" imgH="215640" progId="Equation.3">
                    <p:embed/>
                  </p:oleObj>
                </mc:Choice>
                <mc:Fallback>
                  <p:oleObj name="Equation" r:id="rId17" imgW="8506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736"/>
                          <a:ext cx="1325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90" name="Object 70"/>
            <p:cNvGraphicFramePr>
              <a:graphicFrameLocks noChangeAspect="1"/>
            </p:cNvGraphicFramePr>
            <p:nvPr/>
          </p:nvGraphicFramePr>
          <p:xfrm>
            <a:off x="3504" y="2736"/>
            <a:ext cx="1008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66" name="Equation" r:id="rId19" imgW="647640" imgH="215640" progId="Equation.3">
                    <p:embed/>
                  </p:oleObj>
                </mc:Choice>
                <mc:Fallback>
                  <p:oleObj name="Equation" r:id="rId19" imgW="6476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2736"/>
                          <a:ext cx="1008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199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838860"/>
              </p:ext>
            </p:extLst>
          </p:nvPr>
        </p:nvGraphicFramePr>
        <p:xfrm>
          <a:off x="457200" y="5843588"/>
          <a:ext cx="34290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67" name="Equation" r:id="rId21" imgW="1168200" imgH="215640" progId="Equation.3">
                  <p:embed/>
                </p:oleObj>
              </mc:Choice>
              <mc:Fallback>
                <p:oleObj name="Equation" r:id="rId21" imgW="1168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843588"/>
                        <a:ext cx="342900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92" name="Group 72"/>
          <p:cNvGrpSpPr>
            <a:grpSpLocks/>
          </p:cNvGrpSpPr>
          <p:nvPr/>
        </p:nvGrpSpPr>
        <p:grpSpPr bwMode="auto">
          <a:xfrm>
            <a:off x="4800600" y="2819400"/>
            <a:ext cx="4191000" cy="2209800"/>
            <a:chOff x="2928" y="672"/>
            <a:chExt cx="2640" cy="1392"/>
          </a:xfrm>
        </p:grpSpPr>
        <p:sp>
          <p:nvSpPr>
            <p:cNvPr id="81993" name="Text Box 73"/>
            <p:cNvSpPr txBox="1">
              <a:spLocks noChangeArrowheads="1"/>
            </p:cNvSpPr>
            <p:nvPr/>
          </p:nvSpPr>
          <p:spPr bwMode="auto">
            <a:xfrm>
              <a:off x="2976" y="672"/>
              <a:ext cx="13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Bảng xét dấu:</a:t>
              </a:r>
            </a:p>
          </p:txBody>
        </p:sp>
        <p:grpSp>
          <p:nvGrpSpPr>
            <p:cNvPr id="81994" name="Group 74"/>
            <p:cNvGrpSpPr>
              <a:grpSpLocks/>
            </p:cNvGrpSpPr>
            <p:nvPr/>
          </p:nvGrpSpPr>
          <p:grpSpPr bwMode="auto">
            <a:xfrm>
              <a:off x="2928" y="1008"/>
              <a:ext cx="2640" cy="1056"/>
              <a:chOff x="1056" y="2640"/>
              <a:chExt cx="3168" cy="1152"/>
            </a:xfrm>
          </p:grpSpPr>
          <p:sp>
            <p:nvSpPr>
              <p:cNvPr id="81995" name="Line 75"/>
              <p:cNvSpPr>
                <a:spLocks noChangeShapeType="1"/>
              </p:cNvSpPr>
              <p:nvPr/>
            </p:nvSpPr>
            <p:spPr bwMode="auto">
              <a:xfrm>
                <a:off x="1536" y="2640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996" name="Line 76"/>
              <p:cNvSpPr>
                <a:spLocks noChangeShapeType="1"/>
              </p:cNvSpPr>
              <p:nvPr/>
            </p:nvSpPr>
            <p:spPr bwMode="auto">
              <a:xfrm>
                <a:off x="1056" y="3072"/>
                <a:ext cx="3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81997" name="Object 77"/>
              <p:cNvGraphicFramePr>
                <a:graphicFrameLocks noChangeAspect="1"/>
              </p:cNvGraphicFramePr>
              <p:nvPr/>
            </p:nvGraphicFramePr>
            <p:xfrm>
              <a:off x="1152" y="2736"/>
              <a:ext cx="384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768" name="Equation" r:id="rId23" imgW="126720" imgH="139680" progId="Equation.3">
                      <p:embed/>
                    </p:oleObj>
                  </mc:Choice>
                  <mc:Fallback>
                    <p:oleObj name="Equation" r:id="rId23" imgW="126720" imgH="1396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52" y="2736"/>
                            <a:ext cx="384" cy="2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1998" name="Object 78"/>
              <p:cNvGraphicFramePr>
                <a:graphicFrameLocks noChangeAspect="1"/>
              </p:cNvGraphicFramePr>
              <p:nvPr/>
            </p:nvGraphicFramePr>
            <p:xfrm>
              <a:off x="1124" y="3200"/>
              <a:ext cx="364" cy="4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769" name="Equation" r:id="rId25" imgW="164880" imgH="203040" progId="Equation.3">
                      <p:embed/>
                    </p:oleObj>
                  </mc:Choice>
                  <mc:Fallback>
                    <p:oleObj name="Equation" r:id="rId25" imgW="1648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24" y="3200"/>
                            <a:ext cx="364" cy="4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1999" name="Object 79"/>
              <p:cNvGraphicFramePr>
                <a:graphicFrameLocks noChangeAspect="1"/>
              </p:cNvGraphicFramePr>
              <p:nvPr/>
            </p:nvGraphicFramePr>
            <p:xfrm>
              <a:off x="2160" y="3264"/>
              <a:ext cx="240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770" name="Equation" r:id="rId27" imgW="126720" imgH="177480" progId="Equation.3">
                      <p:embed/>
                    </p:oleObj>
                  </mc:Choice>
                  <mc:Fallback>
                    <p:oleObj name="Equation" r:id="rId27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0" y="3264"/>
                            <a:ext cx="240" cy="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2000" name="Object 80"/>
              <p:cNvGraphicFramePr>
                <a:graphicFrameLocks noChangeAspect="1"/>
              </p:cNvGraphicFramePr>
              <p:nvPr/>
            </p:nvGraphicFramePr>
            <p:xfrm>
              <a:off x="3408" y="3264"/>
              <a:ext cx="240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771" name="Equation" r:id="rId29" imgW="126720" imgH="177480" progId="Equation.3">
                      <p:embed/>
                    </p:oleObj>
                  </mc:Choice>
                  <mc:Fallback>
                    <p:oleObj name="Equation" r:id="rId29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08" y="3264"/>
                            <a:ext cx="240" cy="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001" name="Text Box 81"/>
              <p:cNvSpPr txBox="1">
                <a:spLocks noChangeArrowheads="1"/>
              </p:cNvSpPr>
              <p:nvPr/>
            </p:nvSpPr>
            <p:spPr bwMode="auto">
              <a:xfrm>
                <a:off x="3792" y="3216"/>
                <a:ext cx="384" cy="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  <p:sp>
            <p:nvSpPr>
              <p:cNvPr id="82002" name="Text Box 82"/>
              <p:cNvSpPr txBox="1">
                <a:spLocks noChangeArrowheads="1"/>
              </p:cNvSpPr>
              <p:nvPr/>
            </p:nvSpPr>
            <p:spPr bwMode="auto">
              <a:xfrm>
                <a:off x="2736" y="3216"/>
                <a:ext cx="240" cy="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</a:p>
            </p:txBody>
          </p:sp>
          <p:graphicFrame>
            <p:nvGraphicFramePr>
              <p:cNvPr id="82003" name="Object 83"/>
              <p:cNvGraphicFramePr>
                <a:graphicFrameLocks noChangeAspect="1"/>
              </p:cNvGraphicFramePr>
              <p:nvPr/>
            </p:nvGraphicFramePr>
            <p:xfrm>
              <a:off x="1920" y="2652"/>
              <a:ext cx="720" cy="3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772" name="Equation" r:id="rId30" imgW="419040" imgH="215640" progId="Equation.3">
                      <p:embed/>
                    </p:oleObj>
                  </mc:Choice>
                  <mc:Fallback>
                    <p:oleObj name="Equation" r:id="rId30" imgW="4190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0" y="2652"/>
                            <a:ext cx="720" cy="3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2004" name="Object 84"/>
              <p:cNvGraphicFramePr>
                <a:graphicFrameLocks noChangeAspect="1"/>
              </p:cNvGraphicFramePr>
              <p:nvPr/>
            </p:nvGraphicFramePr>
            <p:xfrm>
              <a:off x="3120" y="2657"/>
              <a:ext cx="720" cy="3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773" name="Equation" r:id="rId32" imgW="419040" imgH="215640" progId="Equation.3">
                      <p:embed/>
                    </p:oleObj>
                  </mc:Choice>
                  <mc:Fallback>
                    <p:oleObj name="Equation" r:id="rId32" imgW="4190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2657"/>
                            <a:ext cx="720" cy="3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005" name="Text Box 85"/>
              <p:cNvSpPr txBox="1">
                <a:spLocks noChangeArrowheads="1"/>
              </p:cNvSpPr>
              <p:nvPr/>
            </p:nvSpPr>
            <p:spPr bwMode="auto">
              <a:xfrm>
                <a:off x="1777" y="3216"/>
                <a:ext cx="383" cy="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AutoShape 2" descr="Horizontal brick"/>
              <p:cNvSpPr>
                <a:spLocks noChangeArrowheads="1"/>
              </p:cNvSpPr>
              <p:nvPr/>
            </p:nvSpPr>
            <p:spPr bwMode="auto">
              <a:xfrm>
                <a:off x="457200" y="0"/>
                <a:ext cx="8001000" cy="1524000"/>
              </a:xfrm>
              <a:prstGeom prst="horizontalScroll">
                <a:avLst>
                  <a:gd name="adj" fmla="val 12500"/>
                </a:avLst>
              </a:prstGeom>
              <a:pattFill prst="horzBrick">
                <a:fgClr>
                  <a:srgbClr val="FFCCFF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 b="1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4: </a:t>
                </a:r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+2</m:t>
                    </m:r>
                  </m:oMath>
                </a14:m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dirty="0" err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để</a:t>
                </a:r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en-US" sz="2800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66"/>
                        </a:solidFill>
                        <a:latin typeface="Cambria Math"/>
                      </a:rPr>
                      <m:t>&lt;3</m:t>
                    </m:r>
                  </m:oMath>
                </a14:m>
                <a:endParaRPr lang="en-US" sz="2800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8" name="AutoShape 2" descr="Horizontal brick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0"/>
                <a:ext cx="8001000" cy="1524000"/>
              </a:xfrm>
              <a:prstGeom prst="horizontalScroll">
                <a:avLst>
                  <a:gd name="adj" fmla="val 12500"/>
                </a:avLst>
              </a:prstGeom>
              <a:blipFill rotWithShape="0">
                <a:blip r:embed="rId3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0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8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8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8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8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1265" y="954805"/>
            <a:ext cx="1844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Trắc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endParaRPr lang="en-US" sz="24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10813" y="1392731"/>
            <a:ext cx="6200736" cy="800198"/>
            <a:chOff x="147750" y="713974"/>
            <a:chExt cx="8267648" cy="1066931"/>
          </a:xfrm>
        </p:grpSpPr>
        <p:sp>
          <p:nvSpPr>
            <p:cNvPr id="5" name="Rectangle 4"/>
            <p:cNvSpPr/>
            <p:nvPr/>
          </p:nvSpPr>
          <p:spPr>
            <a:xfrm>
              <a:off x="147750" y="713974"/>
              <a:ext cx="3586880" cy="615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Câu</a:t>
              </a: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1: 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Cho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hàm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số</a:t>
              </a:r>
              <a:r>
                <a:rPr lang="en-US" sz="2400" b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en-US" sz="2400" dirty="0"/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3517900" y="755650"/>
            <a:ext cx="1924050" cy="582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03" name="Equation" r:id="rId3" imgW="660240" imgH="203040" progId="Equation.DSMT4">
                    <p:embed/>
                  </p:oleObj>
                </mc:Choice>
                <mc:Fallback>
                  <p:oleObj name="Equation" r:id="rId3" imgW="6602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7900" y="755650"/>
                          <a:ext cx="1924050" cy="5826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147750" y="1165351"/>
              <a:ext cx="8267648" cy="615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Chọn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khẳng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đúng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trong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các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khẳng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sau</a:t>
              </a:r>
              <a:endParaRPr lang="en-US" sz="2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13099" y="2368516"/>
            <a:ext cx="3009116" cy="764873"/>
            <a:chOff x="1640272" y="3379303"/>
            <a:chExt cx="4572000" cy="1298713"/>
          </a:xfrm>
        </p:grpSpPr>
        <p:sp>
          <p:nvSpPr>
            <p:cNvPr id="11" name="Rounded Rectangle 10"/>
            <p:cNvSpPr/>
            <p:nvPr/>
          </p:nvSpPr>
          <p:spPr>
            <a:xfrm>
              <a:off x="1640272" y="3379303"/>
              <a:ext cx="4572000" cy="1298713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/>
            </p:nvPr>
          </p:nvGraphicFramePr>
          <p:xfrm>
            <a:off x="2292625" y="3667538"/>
            <a:ext cx="3267294" cy="722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04" name="Equation" r:id="rId5" imgW="901309" imgH="203112" progId="Equation.DSMT4">
                    <p:embed/>
                  </p:oleObj>
                </mc:Choice>
                <mc:Fallback>
                  <p:oleObj name="Equation" r:id="rId5" imgW="901309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2625" y="3667538"/>
                          <a:ext cx="3267294" cy="72224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5548475" y="2416177"/>
            <a:ext cx="2989580" cy="756134"/>
            <a:chOff x="2491409" y="3405809"/>
            <a:chExt cx="4479234" cy="1099930"/>
          </a:xfrm>
        </p:grpSpPr>
        <p:sp>
          <p:nvSpPr>
            <p:cNvPr id="15" name="Rounded Rectangle 14"/>
            <p:cNvSpPr/>
            <p:nvPr/>
          </p:nvSpPr>
          <p:spPr>
            <a:xfrm>
              <a:off x="2491409" y="3405809"/>
              <a:ext cx="4479234" cy="109993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/>
            </p:nvPr>
          </p:nvGraphicFramePr>
          <p:xfrm>
            <a:off x="3241007" y="3557477"/>
            <a:ext cx="2839431" cy="627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05" name="Equation" r:id="rId7" imgW="901309" imgH="203112" progId="Equation.DSMT4">
                    <p:embed/>
                  </p:oleObj>
                </mc:Choice>
                <mc:Fallback>
                  <p:oleObj name="Equation" r:id="rId7" imgW="901309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1007" y="3557477"/>
                          <a:ext cx="2839431" cy="6276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Group 25"/>
          <p:cNvGrpSpPr/>
          <p:nvPr/>
        </p:nvGrpSpPr>
        <p:grpSpPr>
          <a:xfrm>
            <a:off x="932635" y="4122882"/>
            <a:ext cx="2989580" cy="756134"/>
            <a:chOff x="2334953" y="4573545"/>
            <a:chExt cx="3986106" cy="1008179"/>
          </a:xfrm>
        </p:grpSpPr>
        <p:sp>
          <p:nvSpPr>
            <p:cNvPr id="20" name="Rounded Rectangle 19"/>
            <p:cNvSpPr/>
            <p:nvPr/>
          </p:nvSpPr>
          <p:spPr>
            <a:xfrm>
              <a:off x="2334953" y="4573545"/>
              <a:ext cx="3986106" cy="100817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/>
            </p:nvPr>
          </p:nvGraphicFramePr>
          <p:xfrm>
            <a:off x="2987675" y="4748213"/>
            <a:ext cx="2609850" cy="630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06" name="Equation" r:id="rId9" imgW="825480" imgH="203040" progId="Equation.DSMT4">
                    <p:embed/>
                  </p:oleObj>
                </mc:Choice>
                <mc:Fallback>
                  <p:oleObj name="Equation" r:id="rId9" imgW="8254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7675" y="4748213"/>
                          <a:ext cx="2609850" cy="6302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24"/>
          <p:cNvGrpSpPr/>
          <p:nvPr/>
        </p:nvGrpSpPr>
        <p:grpSpPr>
          <a:xfrm>
            <a:off x="5548475" y="4112154"/>
            <a:ext cx="2989580" cy="756134"/>
            <a:chOff x="2295880" y="5775763"/>
            <a:chExt cx="3986106" cy="1008179"/>
          </a:xfrm>
        </p:grpSpPr>
        <p:sp>
          <p:nvSpPr>
            <p:cNvPr id="22" name="Rounded Rectangle 21"/>
            <p:cNvSpPr/>
            <p:nvPr/>
          </p:nvSpPr>
          <p:spPr>
            <a:xfrm>
              <a:off x="2295880" y="5775763"/>
              <a:ext cx="3986106" cy="100817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/>
            </p:nvPr>
          </p:nvGraphicFramePr>
          <p:xfrm>
            <a:off x="2868352" y="6018212"/>
            <a:ext cx="2685584" cy="6713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07" name="Equation" r:id="rId11" imgW="799753" imgH="203112" progId="Equation.DSMT4">
                    <p:embed/>
                  </p:oleObj>
                </mc:Choice>
                <mc:Fallback>
                  <p:oleObj name="Equation" r:id="rId11" imgW="799753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8352" y="6018212"/>
                          <a:ext cx="2685584" cy="67139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Oval 26"/>
          <p:cNvSpPr/>
          <p:nvPr/>
        </p:nvSpPr>
        <p:spPr>
          <a:xfrm>
            <a:off x="138155" y="2392582"/>
            <a:ext cx="644742" cy="65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138155" y="4179661"/>
            <a:ext cx="644742" cy="65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9" name="Oval 28"/>
          <p:cNvSpPr/>
          <p:nvPr/>
        </p:nvSpPr>
        <p:spPr>
          <a:xfrm>
            <a:off x="4787050" y="4174776"/>
            <a:ext cx="644742" cy="65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0" name="Oval 29"/>
          <p:cNvSpPr/>
          <p:nvPr/>
        </p:nvSpPr>
        <p:spPr>
          <a:xfrm>
            <a:off x="4787050" y="2436649"/>
            <a:ext cx="644742" cy="65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29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 animBg="1"/>
      <p:bldP spid="28" grpId="0" animBg="1"/>
      <p:bldP spid="29" grpId="0" animBg="1"/>
      <p:bldP spid="30" grpId="0" animBg="1"/>
      <p:bldP spid="3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20753" y="1203283"/>
            <a:ext cx="6200736" cy="900246"/>
            <a:chOff x="161003" y="461377"/>
            <a:chExt cx="8267648" cy="1200328"/>
          </a:xfrm>
        </p:grpSpPr>
        <p:grpSp>
          <p:nvGrpSpPr>
            <p:cNvPr id="28" name="Group 27"/>
            <p:cNvGrpSpPr/>
            <p:nvPr/>
          </p:nvGrpSpPr>
          <p:grpSpPr>
            <a:xfrm>
              <a:off x="161003" y="461377"/>
              <a:ext cx="6333397" cy="615553"/>
              <a:chOff x="161003" y="461377"/>
              <a:chExt cx="6333397" cy="61555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1003" y="461377"/>
                <a:ext cx="3586880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2: 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Cho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hàm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4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400" dirty="0"/>
              </a:p>
            </p:txBody>
          </p:sp>
          <p:graphicFrame>
            <p:nvGraphicFramePr>
              <p:cNvPr id="6" name="Object 5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564836" y="485407"/>
              <a:ext cx="2929564" cy="53671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27" name="Equation" r:id="rId3" imgW="1244600" imgH="228600" progId="Equation.DSMT4">
                      <p:embed/>
                    </p:oleObj>
                  </mc:Choice>
                  <mc:Fallback>
                    <p:oleObj name="Equation" r:id="rId3" imgW="124460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64836" y="485407"/>
                            <a:ext cx="2929564" cy="536714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" name="Rectangle 6"/>
            <p:cNvSpPr/>
            <p:nvPr/>
          </p:nvSpPr>
          <p:spPr>
            <a:xfrm>
              <a:off x="161003" y="1046151"/>
              <a:ext cx="8267648" cy="615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Chọn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khẳng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đúng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trong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các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khẳng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sau</a:t>
              </a:r>
              <a:endParaRPr lang="en-US" sz="2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94013" y="2214602"/>
            <a:ext cx="3061252" cy="695099"/>
            <a:chOff x="1338470" y="2915478"/>
            <a:chExt cx="4081669" cy="926798"/>
          </a:xfrm>
        </p:grpSpPr>
        <p:sp>
          <p:nvSpPr>
            <p:cNvPr id="16" name="Rounded Rectangle 15"/>
            <p:cNvSpPr/>
            <p:nvPr/>
          </p:nvSpPr>
          <p:spPr>
            <a:xfrm>
              <a:off x="1338470" y="2915478"/>
              <a:ext cx="4081669" cy="9267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/>
            </p:nvPr>
          </p:nvGraphicFramePr>
          <p:xfrm>
            <a:off x="1959510" y="3035463"/>
            <a:ext cx="2839587" cy="6084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8" name="Equation" r:id="rId5" imgW="1066800" imgH="228600" progId="Equation.DSMT4">
                    <p:embed/>
                  </p:oleObj>
                </mc:Choice>
                <mc:Fallback>
                  <p:oleObj name="Equation" r:id="rId5" imgW="10668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9510" y="3035463"/>
                          <a:ext cx="2839587" cy="6084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5597927" y="2214602"/>
            <a:ext cx="3071192" cy="761889"/>
            <a:chOff x="7132600" y="2323849"/>
            <a:chExt cx="4452731" cy="1015852"/>
          </a:xfrm>
        </p:grpSpPr>
        <p:sp>
          <p:nvSpPr>
            <p:cNvPr id="18" name="Rounded Rectangle 17"/>
            <p:cNvSpPr/>
            <p:nvPr/>
          </p:nvSpPr>
          <p:spPr>
            <a:xfrm>
              <a:off x="7132600" y="2323849"/>
              <a:ext cx="4452731" cy="10158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8282785" y="2538271"/>
            <a:ext cx="2152363" cy="5870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9" name="Equation" r:id="rId7" imgW="838200" imgH="228600" progId="Equation.DSMT4">
                    <p:embed/>
                  </p:oleObj>
                </mc:Choice>
                <mc:Fallback>
                  <p:oleObj name="Equation" r:id="rId7" imgW="8382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2785" y="2538271"/>
                          <a:ext cx="2152363" cy="58700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831759" y="3697883"/>
            <a:ext cx="3061252" cy="715618"/>
            <a:chOff x="1152940" y="4810539"/>
            <a:chExt cx="4081669" cy="954157"/>
          </a:xfrm>
        </p:grpSpPr>
        <p:sp>
          <p:nvSpPr>
            <p:cNvPr id="20" name="Rounded Rectangle 19"/>
            <p:cNvSpPr/>
            <p:nvPr/>
          </p:nvSpPr>
          <p:spPr>
            <a:xfrm>
              <a:off x="1152940" y="4810539"/>
              <a:ext cx="4081669" cy="95415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1517508" y="4979625"/>
            <a:ext cx="2746258" cy="6159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0" name="Equation" r:id="rId9" imgW="1016000" imgH="228600" progId="Equation.DSMT4">
                    <p:embed/>
                  </p:oleObj>
                </mc:Choice>
                <mc:Fallback>
                  <p:oleObj name="Equation" r:id="rId9" imgW="10160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7508" y="4979625"/>
                          <a:ext cx="2746258" cy="6159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5597927" y="3687508"/>
            <a:ext cx="3071192" cy="777647"/>
            <a:chOff x="7421217" y="4979625"/>
            <a:chExt cx="3657600" cy="1036862"/>
          </a:xfrm>
        </p:grpSpPr>
        <p:sp>
          <p:nvSpPr>
            <p:cNvPr id="22" name="Rounded Rectangle 21"/>
            <p:cNvSpPr/>
            <p:nvPr/>
          </p:nvSpPr>
          <p:spPr>
            <a:xfrm>
              <a:off x="7421217" y="4979625"/>
              <a:ext cx="3657600" cy="10368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/>
            </p:nvPr>
          </p:nvGraphicFramePr>
          <p:xfrm>
            <a:off x="8202824" y="5218163"/>
            <a:ext cx="2073741" cy="537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1" name="Equation" r:id="rId11" imgW="774364" imgH="203112" progId="Equation.DSMT4">
                    <p:embed/>
                  </p:oleObj>
                </mc:Choice>
                <mc:Fallback>
                  <p:oleObj name="Equation" r:id="rId11" imgW="774364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2824" y="5218163"/>
                          <a:ext cx="2073741" cy="5376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Oval 23"/>
          <p:cNvSpPr/>
          <p:nvPr/>
        </p:nvSpPr>
        <p:spPr>
          <a:xfrm>
            <a:off x="100240" y="2185807"/>
            <a:ext cx="655983" cy="679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100240" y="3697882"/>
            <a:ext cx="655983" cy="679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6" name="Oval 25"/>
          <p:cNvSpPr/>
          <p:nvPr/>
        </p:nvSpPr>
        <p:spPr>
          <a:xfrm>
            <a:off x="4804154" y="2215186"/>
            <a:ext cx="655983" cy="679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7" name="Oval 26"/>
          <p:cNvSpPr/>
          <p:nvPr/>
        </p:nvSpPr>
        <p:spPr>
          <a:xfrm>
            <a:off x="4869795" y="3728403"/>
            <a:ext cx="655983" cy="679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71710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6" grpId="1" animBg="1"/>
      <p:bldP spid="26" grpId="2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5161" y="530967"/>
            <a:ext cx="1844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Trắc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endParaRPr lang="en-US" sz="24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10813" y="1392731"/>
            <a:ext cx="6200736" cy="800198"/>
            <a:chOff x="147750" y="713974"/>
            <a:chExt cx="8267648" cy="1066931"/>
          </a:xfrm>
        </p:grpSpPr>
        <p:sp>
          <p:nvSpPr>
            <p:cNvPr id="5" name="Rectangle 4"/>
            <p:cNvSpPr/>
            <p:nvPr/>
          </p:nvSpPr>
          <p:spPr>
            <a:xfrm>
              <a:off x="147750" y="713974"/>
              <a:ext cx="3586880" cy="615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Câu</a:t>
              </a: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1: 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Cho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hàm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số</a:t>
              </a:r>
              <a:r>
                <a:rPr lang="en-US" sz="2400" b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en-US" sz="2400" dirty="0"/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3517900" y="755650"/>
            <a:ext cx="1924050" cy="582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1" name="Equation" r:id="rId3" imgW="660240" imgH="203040" progId="Equation.DSMT4">
                    <p:embed/>
                  </p:oleObj>
                </mc:Choice>
                <mc:Fallback>
                  <p:oleObj name="Equation" r:id="rId3" imgW="6602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7900" y="755650"/>
                          <a:ext cx="1924050" cy="5826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147750" y="1165351"/>
              <a:ext cx="8267648" cy="615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Chọn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khẳng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đúng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trong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các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khẳng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sau</a:t>
              </a:r>
              <a:endParaRPr lang="en-US" sz="2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13099" y="2368516"/>
            <a:ext cx="3009116" cy="764873"/>
            <a:chOff x="1640272" y="3379303"/>
            <a:chExt cx="4572000" cy="1298713"/>
          </a:xfrm>
        </p:grpSpPr>
        <p:sp>
          <p:nvSpPr>
            <p:cNvPr id="11" name="Rounded Rectangle 10"/>
            <p:cNvSpPr/>
            <p:nvPr/>
          </p:nvSpPr>
          <p:spPr>
            <a:xfrm>
              <a:off x="1640272" y="3379303"/>
              <a:ext cx="4572000" cy="1298713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/>
            </p:nvPr>
          </p:nvGraphicFramePr>
          <p:xfrm>
            <a:off x="2292625" y="3667538"/>
            <a:ext cx="3267294" cy="722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2" name="Equation" r:id="rId5" imgW="901309" imgH="203112" progId="Equation.DSMT4">
                    <p:embed/>
                  </p:oleObj>
                </mc:Choice>
                <mc:Fallback>
                  <p:oleObj name="Equation" r:id="rId5" imgW="901309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2625" y="3667538"/>
                          <a:ext cx="3267294" cy="72224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5548475" y="2416177"/>
            <a:ext cx="2989580" cy="756134"/>
            <a:chOff x="2491409" y="3405809"/>
            <a:chExt cx="4479234" cy="1099930"/>
          </a:xfrm>
        </p:grpSpPr>
        <p:sp>
          <p:nvSpPr>
            <p:cNvPr id="15" name="Rounded Rectangle 14"/>
            <p:cNvSpPr/>
            <p:nvPr/>
          </p:nvSpPr>
          <p:spPr>
            <a:xfrm>
              <a:off x="2491409" y="3405809"/>
              <a:ext cx="4479234" cy="109993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/>
            </p:nvPr>
          </p:nvGraphicFramePr>
          <p:xfrm>
            <a:off x="3241007" y="3557477"/>
            <a:ext cx="2839431" cy="627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3" name="Equation" r:id="rId7" imgW="901309" imgH="203112" progId="Equation.DSMT4">
                    <p:embed/>
                  </p:oleObj>
                </mc:Choice>
                <mc:Fallback>
                  <p:oleObj name="Equation" r:id="rId7" imgW="901309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1007" y="3557477"/>
                          <a:ext cx="2839431" cy="6276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Group 25"/>
          <p:cNvGrpSpPr/>
          <p:nvPr/>
        </p:nvGrpSpPr>
        <p:grpSpPr>
          <a:xfrm>
            <a:off x="932635" y="4122882"/>
            <a:ext cx="2989580" cy="756134"/>
            <a:chOff x="2334953" y="4573545"/>
            <a:chExt cx="3986106" cy="1008179"/>
          </a:xfrm>
        </p:grpSpPr>
        <p:sp>
          <p:nvSpPr>
            <p:cNvPr id="20" name="Rounded Rectangle 19"/>
            <p:cNvSpPr/>
            <p:nvPr/>
          </p:nvSpPr>
          <p:spPr>
            <a:xfrm>
              <a:off x="2334953" y="4573545"/>
              <a:ext cx="3986106" cy="100817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/>
            </p:nvPr>
          </p:nvGraphicFramePr>
          <p:xfrm>
            <a:off x="2987675" y="4748213"/>
            <a:ext cx="2609850" cy="630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4" name="Equation" r:id="rId9" imgW="825480" imgH="203040" progId="Equation.DSMT4">
                    <p:embed/>
                  </p:oleObj>
                </mc:Choice>
                <mc:Fallback>
                  <p:oleObj name="Equation" r:id="rId9" imgW="8254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7675" y="4748213"/>
                          <a:ext cx="2609850" cy="6302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24"/>
          <p:cNvGrpSpPr/>
          <p:nvPr/>
        </p:nvGrpSpPr>
        <p:grpSpPr>
          <a:xfrm>
            <a:off x="5548475" y="4112154"/>
            <a:ext cx="2989580" cy="756134"/>
            <a:chOff x="2295880" y="5775763"/>
            <a:chExt cx="3986106" cy="1008179"/>
          </a:xfrm>
        </p:grpSpPr>
        <p:sp>
          <p:nvSpPr>
            <p:cNvPr id="22" name="Rounded Rectangle 21"/>
            <p:cNvSpPr/>
            <p:nvPr/>
          </p:nvSpPr>
          <p:spPr>
            <a:xfrm>
              <a:off x="2295880" y="5775763"/>
              <a:ext cx="3986106" cy="100817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/>
            </p:nvPr>
          </p:nvGraphicFramePr>
          <p:xfrm>
            <a:off x="2868352" y="6018212"/>
            <a:ext cx="2685584" cy="6713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5" name="Equation" r:id="rId11" imgW="799753" imgH="203112" progId="Equation.DSMT4">
                    <p:embed/>
                  </p:oleObj>
                </mc:Choice>
                <mc:Fallback>
                  <p:oleObj name="Equation" r:id="rId11" imgW="799753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8352" y="6018212"/>
                          <a:ext cx="2685584" cy="67139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Oval 26"/>
          <p:cNvSpPr/>
          <p:nvPr/>
        </p:nvSpPr>
        <p:spPr>
          <a:xfrm>
            <a:off x="138155" y="2392582"/>
            <a:ext cx="644742" cy="65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138155" y="4179661"/>
            <a:ext cx="644742" cy="65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9" name="Oval 28"/>
          <p:cNvSpPr/>
          <p:nvPr/>
        </p:nvSpPr>
        <p:spPr>
          <a:xfrm>
            <a:off x="4787050" y="4174776"/>
            <a:ext cx="644742" cy="65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0" name="Oval 29"/>
          <p:cNvSpPr/>
          <p:nvPr/>
        </p:nvSpPr>
        <p:spPr>
          <a:xfrm>
            <a:off x="4787050" y="2436649"/>
            <a:ext cx="644742" cy="65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0104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 animBg="1"/>
      <p:bldP spid="28" grpId="0" animBg="1"/>
      <p:bldP spid="29" grpId="0" animBg="1"/>
      <p:bldP spid="30" grpId="0" animBg="1"/>
      <p:bldP spid="3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20753" y="1203283"/>
            <a:ext cx="6200736" cy="900246"/>
            <a:chOff x="161003" y="461377"/>
            <a:chExt cx="8267648" cy="1200328"/>
          </a:xfrm>
        </p:grpSpPr>
        <p:grpSp>
          <p:nvGrpSpPr>
            <p:cNvPr id="28" name="Group 27"/>
            <p:cNvGrpSpPr/>
            <p:nvPr/>
          </p:nvGrpSpPr>
          <p:grpSpPr>
            <a:xfrm>
              <a:off x="161003" y="461377"/>
              <a:ext cx="6333397" cy="615553"/>
              <a:chOff x="161003" y="461377"/>
              <a:chExt cx="6333397" cy="61555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1003" y="461377"/>
                <a:ext cx="3586880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2: 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Cho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hàm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4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400" dirty="0"/>
              </a:p>
            </p:txBody>
          </p:sp>
          <p:graphicFrame>
            <p:nvGraphicFramePr>
              <p:cNvPr id="6" name="Object 5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564836" y="485407"/>
              <a:ext cx="2929564" cy="53671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75" name="Equation" r:id="rId3" imgW="1244600" imgH="228600" progId="Equation.DSMT4">
                      <p:embed/>
                    </p:oleObj>
                  </mc:Choice>
                  <mc:Fallback>
                    <p:oleObj name="Equation" r:id="rId3" imgW="124460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64836" y="485407"/>
                            <a:ext cx="2929564" cy="536714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" name="Rectangle 6"/>
            <p:cNvSpPr/>
            <p:nvPr/>
          </p:nvSpPr>
          <p:spPr>
            <a:xfrm>
              <a:off x="161003" y="1046151"/>
              <a:ext cx="8267648" cy="615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Chọn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khẳng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đúng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trong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các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khẳng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sau</a:t>
              </a:r>
              <a:endParaRPr lang="en-US" sz="2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94013" y="2214602"/>
            <a:ext cx="3061252" cy="695099"/>
            <a:chOff x="1338470" y="2915478"/>
            <a:chExt cx="4081669" cy="926798"/>
          </a:xfrm>
        </p:grpSpPr>
        <p:sp>
          <p:nvSpPr>
            <p:cNvPr id="16" name="Rounded Rectangle 15"/>
            <p:cNvSpPr/>
            <p:nvPr/>
          </p:nvSpPr>
          <p:spPr>
            <a:xfrm>
              <a:off x="1338470" y="2915478"/>
              <a:ext cx="4081669" cy="9267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/>
            </p:nvPr>
          </p:nvGraphicFramePr>
          <p:xfrm>
            <a:off x="1959510" y="3035463"/>
            <a:ext cx="2839587" cy="6084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76" name="Equation" r:id="rId5" imgW="1066800" imgH="228600" progId="Equation.DSMT4">
                    <p:embed/>
                  </p:oleObj>
                </mc:Choice>
                <mc:Fallback>
                  <p:oleObj name="Equation" r:id="rId5" imgW="10668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9510" y="3035463"/>
                          <a:ext cx="2839587" cy="6084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5597927" y="2214602"/>
            <a:ext cx="3071192" cy="761889"/>
            <a:chOff x="7132600" y="2323849"/>
            <a:chExt cx="4452731" cy="1015852"/>
          </a:xfrm>
        </p:grpSpPr>
        <p:sp>
          <p:nvSpPr>
            <p:cNvPr id="18" name="Rounded Rectangle 17"/>
            <p:cNvSpPr/>
            <p:nvPr/>
          </p:nvSpPr>
          <p:spPr>
            <a:xfrm>
              <a:off x="7132600" y="2323849"/>
              <a:ext cx="4452731" cy="10158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8282785" y="2538271"/>
            <a:ext cx="2152363" cy="5870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77" name="Equation" r:id="rId7" imgW="838200" imgH="228600" progId="Equation.DSMT4">
                    <p:embed/>
                  </p:oleObj>
                </mc:Choice>
                <mc:Fallback>
                  <p:oleObj name="Equation" r:id="rId7" imgW="8382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2785" y="2538271"/>
                          <a:ext cx="2152363" cy="58700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831759" y="3697883"/>
            <a:ext cx="3061252" cy="715618"/>
            <a:chOff x="1152940" y="4810539"/>
            <a:chExt cx="4081669" cy="954157"/>
          </a:xfrm>
        </p:grpSpPr>
        <p:sp>
          <p:nvSpPr>
            <p:cNvPr id="20" name="Rounded Rectangle 19"/>
            <p:cNvSpPr/>
            <p:nvPr/>
          </p:nvSpPr>
          <p:spPr>
            <a:xfrm>
              <a:off x="1152940" y="4810539"/>
              <a:ext cx="4081669" cy="95415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1517508" y="4979625"/>
            <a:ext cx="2746258" cy="6159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78" name="Equation" r:id="rId9" imgW="1016000" imgH="228600" progId="Equation.DSMT4">
                    <p:embed/>
                  </p:oleObj>
                </mc:Choice>
                <mc:Fallback>
                  <p:oleObj name="Equation" r:id="rId9" imgW="10160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7508" y="4979625"/>
                          <a:ext cx="2746258" cy="6159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5597927" y="3687508"/>
            <a:ext cx="3071192" cy="777647"/>
            <a:chOff x="7421217" y="4979625"/>
            <a:chExt cx="3657600" cy="1036862"/>
          </a:xfrm>
        </p:grpSpPr>
        <p:sp>
          <p:nvSpPr>
            <p:cNvPr id="22" name="Rounded Rectangle 21"/>
            <p:cNvSpPr/>
            <p:nvPr/>
          </p:nvSpPr>
          <p:spPr>
            <a:xfrm>
              <a:off x="7421217" y="4979625"/>
              <a:ext cx="3657600" cy="10368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/>
            </p:nvPr>
          </p:nvGraphicFramePr>
          <p:xfrm>
            <a:off x="8202824" y="5218163"/>
            <a:ext cx="2073741" cy="537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79" name="Equation" r:id="rId11" imgW="774364" imgH="203112" progId="Equation.DSMT4">
                    <p:embed/>
                  </p:oleObj>
                </mc:Choice>
                <mc:Fallback>
                  <p:oleObj name="Equation" r:id="rId11" imgW="774364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2824" y="5218163"/>
                          <a:ext cx="2073741" cy="5376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Oval 23"/>
          <p:cNvSpPr/>
          <p:nvPr/>
        </p:nvSpPr>
        <p:spPr>
          <a:xfrm>
            <a:off x="100240" y="2185807"/>
            <a:ext cx="655983" cy="679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100240" y="3697882"/>
            <a:ext cx="655983" cy="679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6" name="Oval 25"/>
          <p:cNvSpPr/>
          <p:nvPr/>
        </p:nvSpPr>
        <p:spPr>
          <a:xfrm>
            <a:off x="4804154" y="2215186"/>
            <a:ext cx="655983" cy="679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7" name="Oval 26"/>
          <p:cNvSpPr/>
          <p:nvPr/>
        </p:nvSpPr>
        <p:spPr>
          <a:xfrm>
            <a:off x="4869795" y="3728403"/>
            <a:ext cx="655983" cy="6792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5939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6" grpId="1" animBg="1"/>
      <p:bldP spid="26" grpId="2" animBg="1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861905"/>
            <a:ext cx="199414" cy="21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75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25"/>
              <a:t> </a:t>
            </a:r>
            <a:endParaRPr lang="en-US" sz="1350">
              <a:latin typeface="Arial" panose="020B060402020202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86934" y="1068895"/>
            <a:ext cx="8349855" cy="1422028"/>
            <a:chOff x="249244" y="282193"/>
            <a:chExt cx="11133140" cy="1896037"/>
          </a:xfrm>
        </p:grpSpPr>
        <p:grpSp>
          <p:nvGrpSpPr>
            <p:cNvPr id="17" name="Group 16"/>
            <p:cNvGrpSpPr/>
            <p:nvPr/>
          </p:nvGrpSpPr>
          <p:grpSpPr>
            <a:xfrm>
              <a:off x="348965" y="282193"/>
              <a:ext cx="9853228" cy="615553"/>
              <a:chOff x="348965" y="282193"/>
              <a:chExt cx="9853228" cy="61555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48965" y="282193"/>
                <a:ext cx="1500839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3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564786" y="282193"/>
                <a:ext cx="8637407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Cho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chuyển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thẳng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xác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định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bởi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phương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trình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06701" y="859711"/>
              <a:ext cx="10975683" cy="615555"/>
              <a:chOff x="406701" y="859711"/>
              <a:chExt cx="10975683" cy="615555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406701" y="859712"/>
                <a:ext cx="7311312" cy="615554"/>
                <a:chOff x="406701" y="859712"/>
                <a:chExt cx="7311312" cy="615554"/>
              </a:xfrm>
            </p:grpSpPr>
            <p:graphicFrame>
              <p:nvGraphicFramePr>
                <p:cNvPr id="7" name="Object 6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406701" y="866968"/>
                <a:ext cx="2777591" cy="57751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3572" name="Equation" r:id="rId3" imgW="965200" imgH="203200" progId="Equation.DSMT4">
                        <p:embed/>
                      </p:oleObj>
                    </mc:Choice>
                    <mc:Fallback>
                      <p:oleObj name="Equation" r:id="rId3" imgW="965200" imgH="2032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06701" y="866968"/>
                              <a:ext cx="2777591" cy="577519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1" name="Rectangle 10"/>
                <p:cNvSpPr/>
                <p:nvPr/>
              </p:nvSpPr>
              <p:spPr>
                <a:xfrm>
                  <a:off x="3184292" y="859712"/>
                  <a:ext cx="4533721" cy="615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, t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được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tính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bằng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giây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và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endParaRPr lang="en-US" sz="2400" dirty="0"/>
                </a:p>
              </p:txBody>
            </p:sp>
          </p:grpSp>
          <p:sp>
            <p:nvSpPr>
              <p:cNvPr id="12" name="Rectangle 11"/>
              <p:cNvSpPr/>
              <p:nvPr/>
            </p:nvSpPr>
            <p:spPr>
              <a:xfrm>
                <a:off x="7417196" y="859711"/>
                <a:ext cx="3965188" cy="615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S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được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tính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bằng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mét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 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249244" y="1561308"/>
              <a:ext cx="6916709" cy="616922"/>
              <a:chOff x="249244" y="1561308"/>
              <a:chExt cx="6916709" cy="61692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49244" y="1561308"/>
                <a:ext cx="5050956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Gia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tốc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chuyển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khi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400" dirty="0"/>
              </a:p>
            </p:txBody>
          </p:sp>
          <p:graphicFrame>
            <p:nvGraphicFramePr>
              <p:cNvPr id="15" name="Object 14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5115077" y="1591630"/>
              <a:ext cx="1079301" cy="5126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73" name="Equation" r:id="rId5" imgW="380670" imgH="177646" progId="Equation.DSMT4">
                      <p:embed/>
                    </p:oleObj>
                  </mc:Choice>
                  <mc:Fallback>
                    <p:oleObj name="Equation" r:id="rId5" imgW="380670" imgH="177646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15077" y="1591630"/>
                            <a:ext cx="1079301" cy="512668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ctangle 15"/>
              <p:cNvSpPr/>
              <p:nvPr/>
            </p:nvSpPr>
            <p:spPr>
              <a:xfrm>
                <a:off x="6122504" y="1562677"/>
                <a:ext cx="1043449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bằng</a:t>
                </a:r>
                <a:endParaRPr lang="en-US" sz="2400" dirty="0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1173590" y="2812825"/>
            <a:ext cx="53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12</a:t>
            </a:r>
            <a:r>
              <a:rPr lang="en-US" sz="135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350" dirty="0"/>
          </a:p>
        </p:txBody>
      </p:sp>
      <p:sp>
        <p:nvSpPr>
          <p:cNvPr id="23" name="Rectangle 22"/>
          <p:cNvSpPr/>
          <p:nvPr/>
        </p:nvSpPr>
        <p:spPr>
          <a:xfrm>
            <a:off x="3361271" y="2795448"/>
            <a:ext cx="381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135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350" dirty="0"/>
          </a:p>
        </p:txBody>
      </p:sp>
      <p:sp>
        <p:nvSpPr>
          <p:cNvPr id="24" name="Rectangle 23"/>
          <p:cNvSpPr/>
          <p:nvPr/>
        </p:nvSpPr>
        <p:spPr>
          <a:xfrm>
            <a:off x="5395063" y="2778004"/>
            <a:ext cx="381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135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350" dirty="0"/>
          </a:p>
        </p:txBody>
      </p:sp>
      <p:sp>
        <p:nvSpPr>
          <p:cNvPr id="25" name="Rectangle 24"/>
          <p:cNvSpPr/>
          <p:nvPr/>
        </p:nvSpPr>
        <p:spPr>
          <a:xfrm>
            <a:off x="7609486" y="2778004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-27</a:t>
            </a:r>
            <a:endParaRPr lang="en-US" sz="2400" dirty="0"/>
          </a:p>
        </p:txBody>
      </p:sp>
      <p:sp>
        <p:nvSpPr>
          <p:cNvPr id="26" name="Oval 25"/>
          <p:cNvSpPr/>
          <p:nvPr/>
        </p:nvSpPr>
        <p:spPr>
          <a:xfrm>
            <a:off x="496957" y="2812825"/>
            <a:ext cx="427382" cy="42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7" name="Oval 26"/>
          <p:cNvSpPr/>
          <p:nvPr/>
        </p:nvSpPr>
        <p:spPr>
          <a:xfrm>
            <a:off x="2879676" y="2821513"/>
            <a:ext cx="427382" cy="42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8" name="Oval 27"/>
          <p:cNvSpPr/>
          <p:nvPr/>
        </p:nvSpPr>
        <p:spPr>
          <a:xfrm>
            <a:off x="4788923" y="2776829"/>
            <a:ext cx="427382" cy="42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9" name="Oval 28"/>
          <p:cNvSpPr/>
          <p:nvPr/>
        </p:nvSpPr>
        <p:spPr>
          <a:xfrm>
            <a:off x="7001473" y="2776829"/>
            <a:ext cx="427382" cy="42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81706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4" grpId="1"/>
      <p:bldP spid="25" grpId="0"/>
      <p:bldP spid="26" grpId="0" animBg="1"/>
      <p:bldP spid="26" grpId="1" animBg="1"/>
      <p:bldP spid="27" grpId="0" animBg="1"/>
      <p:bldP spid="28" grpId="0" animBg="1"/>
      <p:bldP spid="28" grpId="1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66738" y="1143000"/>
            <a:ext cx="8420100" cy="762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FF3399"/>
              </a:buClr>
              <a:buFontTx/>
              <a:buNone/>
              <a:defRPr/>
            </a:pP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I.Đạo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hàm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của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một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số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hàm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số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thường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gặp</a:t>
            </a:r>
            <a:endParaRPr lang="en-US" u="sng" kern="0" dirty="0" smtClean="0">
              <a:solidFill>
                <a:srgbClr val="FF00FF"/>
              </a:solidFill>
              <a:latin typeface="Times New Roma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828800"/>
            <a:ext cx="4705350" cy="4724400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F3399"/>
              </a:buClr>
              <a:defRPr/>
            </a:pPr>
            <a:r>
              <a:rPr lang="en-US" sz="3200" kern="0" dirty="0">
                <a:solidFill>
                  <a:srgbClr val="000000"/>
                </a:solidFill>
                <a:latin typeface="+mn-lt"/>
                <a:cs typeface="+mn-cs"/>
              </a:rPr>
              <a:t>(c)’ =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F3399"/>
              </a:buClr>
              <a:defRPr/>
            </a:pPr>
            <a:r>
              <a:rPr lang="en-US" sz="3200" kern="0" dirty="0">
                <a:solidFill>
                  <a:srgbClr val="000000"/>
                </a:solidFill>
                <a:latin typeface="+mn-lt"/>
                <a:cs typeface="+mn-cs"/>
              </a:rPr>
              <a:t>(x)’ =</a:t>
            </a: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4713288" y="1828800"/>
            <a:ext cx="4705350" cy="4724400"/>
          </a:xfrm>
          <a:prstGeom prst="rect">
            <a:avLst/>
          </a:prstGeom>
          <a:solidFill>
            <a:srgbClr val="66FFFF"/>
          </a:solidFill>
          <a:ln w="9525">
            <a:solidFill>
              <a:srgbClr val="ACF30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F3399"/>
              </a:buClr>
              <a:defRPr/>
            </a:pPr>
            <a:endParaRPr lang="en-US" sz="3200" kern="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/>
        </p:nvGraphicFramePr>
        <p:xfrm>
          <a:off x="76200" y="2974975"/>
          <a:ext cx="124936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8" name="Equation" r:id="rId3" imgW="495000" imgH="317160" progId="Equation.DSMT4">
                  <p:embed/>
                </p:oleObj>
              </mc:Choice>
              <mc:Fallback>
                <p:oleObj name="Equation" r:id="rId3" imgW="4950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974975"/>
                        <a:ext cx="1249363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6"/>
          <p:cNvGraphicFramePr>
            <a:graphicFrameLocks noChangeAspect="1"/>
          </p:cNvGraphicFramePr>
          <p:nvPr/>
        </p:nvGraphicFramePr>
        <p:xfrm>
          <a:off x="152400" y="3886200"/>
          <a:ext cx="1028700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9" name="Equation" r:id="rId5" imgW="482400" imgH="495000" progId="Equation.DSMT4">
                  <p:embed/>
                </p:oleObj>
              </mc:Choice>
              <mc:Fallback>
                <p:oleObj name="Equation" r:id="rId5" imgW="4824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86200"/>
                        <a:ext cx="1028700" cy="142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7"/>
          <p:cNvGraphicFramePr>
            <a:graphicFrameLocks noChangeAspect="1"/>
          </p:cNvGraphicFramePr>
          <p:nvPr/>
        </p:nvGraphicFramePr>
        <p:xfrm>
          <a:off x="152400" y="5345113"/>
          <a:ext cx="116522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0" name="Equation" r:id="rId7" imgW="545760" imgH="368280" progId="Equation.DSMT4">
                  <p:embed/>
                </p:oleObj>
              </mc:Choice>
              <mc:Fallback>
                <p:oleObj name="Equation" r:id="rId7" imgW="5457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345113"/>
                        <a:ext cx="1165225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8"/>
          <p:cNvGraphicFramePr>
            <a:graphicFrameLocks noChangeAspect="1"/>
          </p:cNvGraphicFramePr>
          <p:nvPr/>
        </p:nvGraphicFramePr>
        <p:xfrm>
          <a:off x="4800600" y="2895600"/>
          <a:ext cx="12509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" name="Equation" r:id="rId9" imgW="495000" imgH="317160" progId="Equation.DSMT4">
                  <p:embed/>
                </p:oleObj>
              </mc:Choice>
              <mc:Fallback>
                <p:oleObj name="Equation" r:id="rId9" imgW="4950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895600"/>
                        <a:ext cx="125095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9"/>
          <p:cNvGraphicFramePr>
            <a:graphicFrameLocks noChangeAspect="1"/>
          </p:cNvGraphicFramePr>
          <p:nvPr/>
        </p:nvGraphicFramePr>
        <p:xfrm>
          <a:off x="4837113" y="3810000"/>
          <a:ext cx="1030287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2" name="Equation" r:id="rId11" imgW="482400" imgH="495000" progId="Equation.DSMT4">
                  <p:embed/>
                </p:oleObj>
              </mc:Choice>
              <mc:Fallback>
                <p:oleObj name="Equation" r:id="rId11" imgW="4824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113" y="3810000"/>
                        <a:ext cx="1030287" cy="142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/>
          <p:cNvGraphicFramePr>
            <a:graphicFrameLocks noChangeAspect="1"/>
          </p:cNvGraphicFramePr>
          <p:nvPr/>
        </p:nvGraphicFramePr>
        <p:xfrm>
          <a:off x="4800600" y="5232400"/>
          <a:ext cx="1166813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3" name="Equation" r:id="rId13" imgW="545760" imgH="368280" progId="Equation.DSMT4">
                  <p:embed/>
                </p:oleObj>
              </mc:Choice>
              <mc:Fallback>
                <p:oleObj name="Equation" r:id="rId13" imgW="5457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232400"/>
                        <a:ext cx="1166813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990600" y="1974850"/>
          <a:ext cx="3556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4" name="Equation" r:id="rId15" imgW="126720" imgH="177480" progId="Equation.DSMT4">
                  <p:embed/>
                </p:oleObj>
              </mc:Choice>
              <mc:Fallback>
                <p:oleObj name="Equation" r:id="rId15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74850"/>
                        <a:ext cx="3556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990600" y="2514600"/>
          <a:ext cx="2841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" name="Equation" r:id="rId17" imgW="101520" imgH="164880" progId="Equation.DSMT4">
                  <p:embed/>
                </p:oleObj>
              </mc:Choice>
              <mc:Fallback>
                <p:oleObj name="Equation" r:id="rId17" imgW="1015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14600"/>
                        <a:ext cx="2841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6200" y="2974975"/>
          <a:ext cx="43592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6" name="Equation" r:id="rId19" imgW="1726451" imgH="317362" progId="Equation.DSMT4">
                  <p:embed/>
                </p:oleObj>
              </mc:Choice>
              <mc:Fallback>
                <p:oleObj name="Equation" r:id="rId19" imgW="1726451" imgH="31736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974975"/>
                        <a:ext cx="435927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52400" y="3886200"/>
          <a:ext cx="3048000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" name="Equation" r:id="rId21" imgW="1269720" imgH="495000" progId="Equation.DSMT4">
                  <p:embed/>
                </p:oleObj>
              </mc:Choice>
              <mc:Fallback>
                <p:oleObj name="Equation" r:id="rId21" imgW="12697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86200"/>
                        <a:ext cx="3048000" cy="142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52400" y="5257800"/>
          <a:ext cx="2927350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8" name="Equation" r:id="rId23" imgW="1371600" imgH="457200" progId="Equation.DSMT4">
                  <p:embed/>
                </p:oleObj>
              </mc:Choice>
              <mc:Fallback>
                <p:oleObj name="Equation" r:id="rId23" imgW="1371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257800"/>
                        <a:ext cx="2927350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527838"/>
              </p:ext>
            </p:extLst>
          </p:nvPr>
        </p:nvGraphicFramePr>
        <p:xfrm>
          <a:off x="4800600" y="2895600"/>
          <a:ext cx="25336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" name="Equation" r:id="rId25" imgW="1002865" imgH="317362" progId="Equation.DSMT4">
                  <p:embed/>
                </p:oleObj>
              </mc:Choice>
              <mc:Fallback>
                <p:oleObj name="Equation" r:id="rId25" imgW="1002865" imgH="31736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895600"/>
                        <a:ext cx="253365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833938" y="3810000"/>
          <a:ext cx="3090862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" name="Equation" r:id="rId27" imgW="1269720" imgH="495000" progId="Equation.DSMT4">
                  <p:embed/>
                </p:oleObj>
              </mc:Choice>
              <mc:Fallback>
                <p:oleObj name="Equation" r:id="rId27" imgW="12697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3810000"/>
                        <a:ext cx="3090862" cy="142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776788" y="5207000"/>
          <a:ext cx="2927350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" name="Equation" r:id="rId29" imgW="1371600" imgH="457200" progId="Equation.DSMT4">
                  <p:embed/>
                </p:oleObj>
              </mc:Choice>
              <mc:Fallback>
                <p:oleObj name="Equation" r:id="rId29" imgW="1371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5207000"/>
                        <a:ext cx="2927350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Up Ribbon 22"/>
          <p:cNvSpPr/>
          <p:nvPr/>
        </p:nvSpPr>
        <p:spPr>
          <a:xfrm>
            <a:off x="914400" y="130175"/>
            <a:ext cx="7086600" cy="1012825"/>
          </a:xfrm>
          <a:prstGeom prst="ribbon2">
            <a:avLst>
              <a:gd name="adj1" fmla="val 16667"/>
              <a:gd name="adj2" fmla="val 67703"/>
            </a:avLst>
          </a:prstGeom>
          <a:pattFill prst="smConfetti">
            <a:fgClr>
              <a:schemeClr val="accent3">
                <a:lumMod val="40000"/>
                <a:lumOff val="60000"/>
              </a:schemeClr>
            </a:fgClr>
            <a:bgClr>
              <a:srgbClr val="FFFF00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128889" y="228600"/>
            <a:ext cx="4657622" cy="584775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Phần</a:t>
            </a:r>
            <a:r>
              <a:rPr lang="en-US" sz="3200" b="1" u="sng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1: ÔN TẬP ĐẠO HÀM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907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861905"/>
            <a:ext cx="199414" cy="21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75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25"/>
              <a:t> </a:t>
            </a:r>
            <a:endParaRPr lang="en-US" sz="1350">
              <a:latin typeface="Arial" panose="020B060402020202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86934" y="1068895"/>
            <a:ext cx="8349855" cy="1422028"/>
            <a:chOff x="249244" y="282193"/>
            <a:chExt cx="11133140" cy="1896037"/>
          </a:xfrm>
        </p:grpSpPr>
        <p:grpSp>
          <p:nvGrpSpPr>
            <p:cNvPr id="17" name="Group 16"/>
            <p:cNvGrpSpPr/>
            <p:nvPr/>
          </p:nvGrpSpPr>
          <p:grpSpPr>
            <a:xfrm>
              <a:off x="348965" y="282193"/>
              <a:ext cx="9853228" cy="615553"/>
              <a:chOff x="348965" y="282193"/>
              <a:chExt cx="9853228" cy="61555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48965" y="282193"/>
                <a:ext cx="1500839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Câu</a:t>
                </a:r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3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564786" y="282193"/>
                <a:ext cx="8637407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Cho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chuyển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thẳng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xác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định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bởi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phương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trình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06701" y="859711"/>
              <a:ext cx="10975683" cy="615555"/>
              <a:chOff x="406701" y="859711"/>
              <a:chExt cx="10975683" cy="615555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406701" y="859712"/>
                <a:ext cx="7311312" cy="615554"/>
                <a:chOff x="406701" y="859712"/>
                <a:chExt cx="7311312" cy="615554"/>
              </a:xfrm>
            </p:grpSpPr>
            <p:graphicFrame>
              <p:nvGraphicFramePr>
                <p:cNvPr id="7" name="Object 6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406701" y="866968"/>
                <a:ext cx="2777591" cy="57751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4596" name="Equation" r:id="rId3" imgW="965200" imgH="203200" progId="Equation.DSMT4">
                        <p:embed/>
                      </p:oleObj>
                    </mc:Choice>
                    <mc:Fallback>
                      <p:oleObj name="Equation" r:id="rId3" imgW="965200" imgH="2032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06701" y="866968"/>
                              <a:ext cx="2777591" cy="577519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1" name="Rectangle 10"/>
                <p:cNvSpPr/>
                <p:nvPr/>
              </p:nvSpPr>
              <p:spPr>
                <a:xfrm>
                  <a:off x="3184292" y="859712"/>
                  <a:ext cx="4533721" cy="615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, t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được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tính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bằng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giây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en-US" sz="24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và</a:t>
                  </a:r>
                  <a:r>
                    <a:rPr lang="en-US" sz="24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endParaRPr lang="en-US" sz="2400" dirty="0"/>
                </a:p>
              </p:txBody>
            </p:sp>
          </p:grpSp>
          <p:sp>
            <p:nvSpPr>
              <p:cNvPr id="12" name="Rectangle 11"/>
              <p:cNvSpPr/>
              <p:nvPr/>
            </p:nvSpPr>
            <p:spPr>
              <a:xfrm>
                <a:off x="7417196" y="859711"/>
                <a:ext cx="3965188" cy="615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S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được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tính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bằng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mét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 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249244" y="1561308"/>
              <a:ext cx="6916709" cy="616922"/>
              <a:chOff x="249244" y="1561308"/>
              <a:chExt cx="6916709" cy="61692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49244" y="1561308"/>
                <a:ext cx="5050956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Gia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tốc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chuyển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động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khi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400" dirty="0"/>
              </a:p>
            </p:txBody>
          </p:sp>
          <p:graphicFrame>
            <p:nvGraphicFramePr>
              <p:cNvPr id="15" name="Object 14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5115077" y="1591630"/>
              <a:ext cx="1079301" cy="5126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597" name="Equation" r:id="rId5" imgW="380670" imgH="177646" progId="Equation.DSMT4">
                      <p:embed/>
                    </p:oleObj>
                  </mc:Choice>
                  <mc:Fallback>
                    <p:oleObj name="Equation" r:id="rId5" imgW="380670" imgH="177646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15077" y="1591630"/>
                            <a:ext cx="1079301" cy="512668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ctangle 15"/>
              <p:cNvSpPr/>
              <p:nvPr/>
            </p:nvSpPr>
            <p:spPr>
              <a:xfrm>
                <a:off x="6122504" y="1562677"/>
                <a:ext cx="1043449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bằng</a:t>
                </a:r>
                <a:endParaRPr lang="en-US" sz="2400" dirty="0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1173590" y="2812825"/>
            <a:ext cx="53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12</a:t>
            </a:r>
            <a:r>
              <a:rPr lang="en-US" sz="135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350" dirty="0"/>
          </a:p>
        </p:txBody>
      </p:sp>
      <p:sp>
        <p:nvSpPr>
          <p:cNvPr id="23" name="Rectangle 22"/>
          <p:cNvSpPr/>
          <p:nvPr/>
        </p:nvSpPr>
        <p:spPr>
          <a:xfrm>
            <a:off x="3361271" y="2795448"/>
            <a:ext cx="381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135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350" dirty="0"/>
          </a:p>
        </p:txBody>
      </p:sp>
      <p:sp>
        <p:nvSpPr>
          <p:cNvPr id="24" name="Rectangle 23"/>
          <p:cNvSpPr/>
          <p:nvPr/>
        </p:nvSpPr>
        <p:spPr>
          <a:xfrm>
            <a:off x="5395063" y="2778004"/>
            <a:ext cx="381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135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350" dirty="0"/>
          </a:p>
        </p:txBody>
      </p:sp>
      <p:sp>
        <p:nvSpPr>
          <p:cNvPr id="25" name="Rectangle 24"/>
          <p:cNvSpPr/>
          <p:nvPr/>
        </p:nvSpPr>
        <p:spPr>
          <a:xfrm>
            <a:off x="7609486" y="2778004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-27</a:t>
            </a:r>
            <a:endParaRPr lang="en-US" sz="2400" dirty="0"/>
          </a:p>
        </p:txBody>
      </p:sp>
      <p:sp>
        <p:nvSpPr>
          <p:cNvPr id="26" name="Oval 25"/>
          <p:cNvSpPr/>
          <p:nvPr/>
        </p:nvSpPr>
        <p:spPr>
          <a:xfrm>
            <a:off x="496957" y="2812825"/>
            <a:ext cx="427382" cy="42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7" name="Oval 26"/>
          <p:cNvSpPr/>
          <p:nvPr/>
        </p:nvSpPr>
        <p:spPr>
          <a:xfrm>
            <a:off x="2879676" y="2821513"/>
            <a:ext cx="427382" cy="42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8" name="Oval 27"/>
          <p:cNvSpPr/>
          <p:nvPr/>
        </p:nvSpPr>
        <p:spPr>
          <a:xfrm>
            <a:off x="4788923" y="2776829"/>
            <a:ext cx="427382" cy="42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9" name="Oval 28"/>
          <p:cNvSpPr/>
          <p:nvPr/>
        </p:nvSpPr>
        <p:spPr>
          <a:xfrm>
            <a:off x="7001473" y="2776829"/>
            <a:ext cx="427382" cy="42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04027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4" grpId="1"/>
      <p:bldP spid="25" grpId="0"/>
      <p:bldP spid="26" grpId="0" animBg="1"/>
      <p:bldP spid="26" grpId="1" animBg="1"/>
      <p:bldP spid="27" grpId="0" animBg="1"/>
      <p:bldP spid="28" grpId="0" animBg="1"/>
      <p:bldP spid="28" grpId="1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852738"/>
            <a:ext cx="4608513" cy="649287"/>
          </a:xfrm>
          <a:solidFill>
            <a:srgbClr val="00CCFF"/>
          </a:solidFill>
          <a:ln>
            <a:solidFill>
              <a:srgbClr val="FF0066"/>
            </a:solidFill>
          </a:ln>
        </p:spPr>
        <p:txBody>
          <a:bodyPr>
            <a:normAutofit/>
          </a:bodyPr>
          <a:lstStyle/>
          <a:p>
            <a:r>
              <a:rPr lang="en-US" altLang="zh-CN" sz="3600">
                <a:latin typeface="Comic Sans MS" pitchFamily="66" charset="0"/>
                <a:ea typeface="宋体" charset="-122"/>
              </a:rPr>
              <a:t>Hướng dẫn về nhà: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86000" y="3840540"/>
            <a:ext cx="5943600" cy="1569660"/>
          </a:xfrm>
          <a:prstGeom prst="rect">
            <a:avLst/>
          </a:prstGeom>
          <a:noFill/>
          <a:ln w="2857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 algn="ctr" eaLnBrk="0" hangingPunct="0"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990600" indent="-533400" algn="ctr" eaLnBrk="0" hangingPunct="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447800" indent="-533400" algn="ctr" eaLnBrk="0" hangingPunct="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905000" indent="-533400" algn="ctr" eaLnBrk="0" hangingPunct="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362200" indent="-533400" algn="ctr" eaLnBrk="0" hangingPunct="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819400" indent="-5334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3276600" indent="-5334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733800" indent="-5334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4191000" indent="-5334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1.Về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nhà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kĩ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lý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thuyết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đạo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hàm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2.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Xem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kĩ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giải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trên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lớp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l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3.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Chuẩn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tiếp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theo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9592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858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p Ribbon 2"/>
          <p:cNvSpPr/>
          <p:nvPr/>
        </p:nvSpPr>
        <p:spPr>
          <a:xfrm>
            <a:off x="914400" y="130175"/>
            <a:ext cx="7086600" cy="1012825"/>
          </a:xfrm>
          <a:prstGeom prst="ribbon2">
            <a:avLst>
              <a:gd name="adj1" fmla="val 16667"/>
              <a:gd name="adj2" fmla="val 67703"/>
            </a:avLst>
          </a:prstGeom>
          <a:pattFill prst="smConfetti">
            <a:fgClr>
              <a:schemeClr val="accent3">
                <a:lumMod val="40000"/>
                <a:lumOff val="60000"/>
              </a:schemeClr>
            </a:fgClr>
            <a:bgClr>
              <a:srgbClr val="FFFF00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35744" y="1143000"/>
            <a:ext cx="8420100" cy="762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FF3399"/>
              </a:buClr>
              <a:buFontTx/>
              <a:buNone/>
              <a:defRPr/>
            </a:pPr>
            <a:r>
              <a:rPr lang="en-US" kern="0" dirty="0" err="1" smtClean="0">
                <a:solidFill>
                  <a:srgbClr val="FF00FF"/>
                </a:solidFill>
                <a:latin typeface="Times New Roman"/>
              </a:rPr>
              <a:t>I.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Đạo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hàm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của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một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số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hàm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số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lượng</a:t>
            </a:r>
            <a:r>
              <a:rPr lang="en-US" u="sng" kern="0" dirty="0" smtClean="0">
                <a:solidFill>
                  <a:srgbClr val="FF00FF"/>
                </a:solidFill>
                <a:latin typeface="Times New Roman"/>
              </a:rPr>
              <a:t> </a:t>
            </a:r>
            <a:r>
              <a:rPr lang="en-US" u="sng" kern="0" dirty="0" err="1" smtClean="0">
                <a:solidFill>
                  <a:srgbClr val="FF00FF"/>
                </a:solidFill>
                <a:latin typeface="Times New Roman"/>
              </a:rPr>
              <a:t>giác</a:t>
            </a:r>
            <a:endParaRPr lang="en-US" u="sng" kern="0" dirty="0" smtClean="0">
              <a:solidFill>
                <a:srgbClr val="FF00FF"/>
              </a:solidFill>
              <a:latin typeface="Times New Roma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828800"/>
            <a:ext cx="4705350" cy="4724400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F3399"/>
              </a:buClr>
              <a:defRPr/>
            </a:pPr>
            <a:endParaRPr lang="en-US" sz="3200" kern="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4713288" y="1828800"/>
            <a:ext cx="4705350" cy="4724400"/>
          </a:xfrm>
          <a:prstGeom prst="rect">
            <a:avLst/>
          </a:prstGeom>
          <a:solidFill>
            <a:srgbClr val="66FFFF"/>
          </a:solidFill>
          <a:ln w="9525">
            <a:solidFill>
              <a:srgbClr val="ACF30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F3399"/>
              </a:buClr>
              <a:defRPr/>
            </a:pPr>
            <a:endParaRPr lang="en-US" sz="3200" kern="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/>
        </p:nvGraphicFramePr>
        <p:xfrm>
          <a:off x="74613" y="1865313"/>
          <a:ext cx="16017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6" name="Equation" r:id="rId3" imgW="634680" imgH="291960" progId="Equation.DSMT4">
                  <p:embed/>
                </p:oleObj>
              </mc:Choice>
              <mc:Fallback>
                <p:oleObj name="Equation" r:id="rId3" imgW="6346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3" y="1865313"/>
                        <a:ext cx="16017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6"/>
          <p:cNvGraphicFramePr>
            <a:graphicFrameLocks noChangeAspect="1"/>
          </p:cNvGraphicFramePr>
          <p:nvPr/>
        </p:nvGraphicFramePr>
        <p:xfrm>
          <a:off x="115888" y="2971800"/>
          <a:ext cx="14081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7" name="Equation" r:id="rId5" imgW="660240" imgH="291960" progId="Equation.DSMT4">
                  <p:embed/>
                </p:oleObj>
              </mc:Choice>
              <mc:Fallback>
                <p:oleObj name="Equation" r:id="rId5" imgW="6602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8" y="2971800"/>
                        <a:ext cx="14081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7"/>
          <p:cNvGraphicFramePr>
            <a:graphicFrameLocks noChangeAspect="1"/>
          </p:cNvGraphicFramePr>
          <p:nvPr/>
        </p:nvGraphicFramePr>
        <p:xfrm>
          <a:off x="76200" y="3962400"/>
          <a:ext cx="13811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8" name="Equation" r:id="rId7" imgW="647640" imgH="291960" progId="Equation.DSMT4">
                  <p:embed/>
                </p:oleObj>
              </mc:Choice>
              <mc:Fallback>
                <p:oleObj name="Equation" r:id="rId7" imgW="6476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962400"/>
                        <a:ext cx="13811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90488" y="1903413"/>
          <a:ext cx="2500312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9" name="Equation" r:id="rId9" imgW="990360" imgH="291960" progId="Equation.DSMT4">
                  <p:embed/>
                </p:oleObj>
              </mc:Choice>
              <mc:Fallback>
                <p:oleObj name="Equation" r:id="rId9" imgW="9903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8" y="1903413"/>
                        <a:ext cx="2500312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76200" y="2971800"/>
          <a:ext cx="251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0" name="Equation" r:id="rId11" imgW="1104840" imgH="291960" progId="Equation.DSMT4">
                  <p:embed/>
                </p:oleObj>
              </mc:Choice>
              <mc:Fallback>
                <p:oleObj name="Equation" r:id="rId11" imgW="11048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971800"/>
                        <a:ext cx="2514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088" y="3790950"/>
          <a:ext cx="4202112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1" name="Equation" r:id="rId13" imgW="1968480" imgH="431640" progId="Equation.DSMT4">
                  <p:embed/>
                </p:oleObj>
              </mc:Choice>
              <mc:Fallback>
                <p:oleObj name="Equation" r:id="rId13" imgW="1968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8" y="3790950"/>
                        <a:ext cx="4202112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800600" y="1905000"/>
          <a:ext cx="29829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2" name="Equation" r:id="rId15" imgW="1180800" imgH="291960" progId="Equation.DSMT4">
                  <p:embed/>
                </p:oleObj>
              </mc:Choice>
              <mc:Fallback>
                <p:oleObj name="Equation" r:id="rId15" imgW="11808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05000"/>
                        <a:ext cx="29829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800600" y="2971800"/>
          <a:ext cx="2971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3" name="Equation" r:id="rId17" imgW="1282680" imgH="291960" progId="Equation.DSMT4">
                  <p:embed/>
                </p:oleObj>
              </mc:Choice>
              <mc:Fallback>
                <p:oleObj name="Equation" r:id="rId17" imgW="12826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71800"/>
                        <a:ext cx="2971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76200" y="5257800"/>
          <a:ext cx="17605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4" name="Equation" r:id="rId19" imgW="825480" imgH="291960" progId="Equation.DSMT4">
                  <p:embed/>
                </p:oleObj>
              </mc:Choice>
              <mc:Fallback>
                <p:oleObj name="Equation" r:id="rId19" imgW="825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257800"/>
                        <a:ext cx="17605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76200" y="5086350"/>
          <a:ext cx="4148138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5" name="Equation" r:id="rId21" imgW="1942920" imgH="431640" progId="Equation.DSMT4">
                  <p:embed/>
                </p:oleObj>
              </mc:Choice>
              <mc:Fallback>
                <p:oleObj name="Equation" r:id="rId21" imgW="19429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086350"/>
                        <a:ext cx="4148138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799013" y="1905000"/>
          <a:ext cx="16017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6" name="Equation" r:id="rId23" imgW="634680" imgH="291960" progId="Equation.DSMT4">
                  <p:embed/>
                </p:oleObj>
              </mc:Choice>
              <mc:Fallback>
                <p:oleObj name="Equation" r:id="rId23" imgW="6346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1905000"/>
                        <a:ext cx="16017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4840288" y="2971800"/>
          <a:ext cx="14081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7" name="Equation" r:id="rId25" imgW="660240" imgH="291960" progId="Equation.DSMT4">
                  <p:embed/>
                </p:oleObj>
              </mc:Choice>
              <mc:Fallback>
                <p:oleObj name="Equation" r:id="rId25" imgW="6602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8" y="2971800"/>
                        <a:ext cx="14081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4876800" y="3790950"/>
          <a:ext cx="419735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8" name="Equation" r:id="rId27" imgW="1968480" imgH="431640" progId="Equation.DSMT4">
                  <p:embed/>
                </p:oleObj>
              </mc:Choice>
              <mc:Fallback>
                <p:oleObj name="Equation" r:id="rId27" imgW="1968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790950"/>
                        <a:ext cx="4197350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867275" y="3962400"/>
          <a:ext cx="13811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9" name="Equation" r:id="rId29" imgW="647640" imgH="291960" progId="Equation.DSMT4">
                  <p:embed/>
                </p:oleObj>
              </mc:Choice>
              <mc:Fallback>
                <p:oleObj name="Equation" r:id="rId29" imgW="6476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3962400"/>
                        <a:ext cx="13811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4953000" y="5057775"/>
          <a:ext cx="42672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0" name="Equation" r:id="rId31" imgW="1942920" imgH="431640" progId="Equation.DSMT4">
                  <p:embed/>
                </p:oleObj>
              </mc:Choice>
              <mc:Fallback>
                <p:oleObj name="Equation" r:id="rId31" imgW="19429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57775"/>
                        <a:ext cx="42672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4953000" y="5257800"/>
          <a:ext cx="17605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1" name="Equation" r:id="rId33" imgW="825480" imgH="291960" progId="Equation.DSMT4">
                  <p:embed/>
                </p:oleObj>
              </mc:Choice>
              <mc:Fallback>
                <p:oleObj name="Equation" r:id="rId33" imgW="825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257800"/>
                        <a:ext cx="17605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2128889" y="228600"/>
            <a:ext cx="4657622" cy="584775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Phần</a:t>
            </a:r>
            <a:r>
              <a:rPr lang="en-US" sz="3200" b="1" u="sng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1: ÔN TẬP ĐẠO HÀM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185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950" y="798513"/>
            <a:ext cx="8677038" cy="504825"/>
          </a:xfrm>
        </p:spPr>
        <p:txBody>
          <a:bodyPr anchor="ctr">
            <a:normAutofit lnSpcReduction="10000"/>
          </a:bodyPr>
          <a:lstStyle/>
          <a:p>
            <a:pPr algn="l" eaLnBrk="1" hangingPunct="1"/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1</a:t>
            </a:r>
            <a:r>
              <a:rPr lang="en-US" sz="280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: Em hãy điền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 dấu ……. </a:t>
            </a:r>
            <a:r>
              <a:rPr lang="en-US" sz="280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nội dung thích hợp. </a:t>
            </a:r>
          </a:p>
        </p:txBody>
      </p:sp>
      <p:graphicFrame>
        <p:nvGraphicFramePr>
          <p:cNvPr id="303159" name="Group 55"/>
          <p:cNvGraphicFramePr>
            <a:graphicFrameLocks noGrp="1"/>
          </p:cNvGraphicFramePr>
          <p:nvPr>
            <p:extLst/>
          </p:nvPr>
        </p:nvGraphicFramePr>
        <p:xfrm>
          <a:off x="473075" y="1428750"/>
          <a:ext cx="8213835" cy="1773833"/>
        </p:xfrm>
        <a:graphic>
          <a:graphicData uri="http://schemas.openxmlformats.org/drawingml/2006/table">
            <a:tbl>
              <a:tblPr/>
              <a:tblGrid>
                <a:gridCol w="1813035"/>
                <a:gridCol w="6400800"/>
              </a:tblGrid>
              <a:tr h="8777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                                                                                    + 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2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f(x) = ax+b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(a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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0)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3178" name="Oval 74"/>
          <p:cNvSpPr>
            <a:spLocks noChangeArrowheads="1"/>
          </p:cNvSpPr>
          <p:nvPr/>
        </p:nvSpPr>
        <p:spPr bwMode="auto">
          <a:xfrm>
            <a:off x="2338027" y="2495764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03179" name="Oval 75"/>
          <p:cNvSpPr>
            <a:spLocks noChangeArrowheads="1"/>
          </p:cNvSpPr>
          <p:nvPr/>
        </p:nvSpPr>
        <p:spPr bwMode="auto">
          <a:xfrm>
            <a:off x="5545931" y="25908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4997450" y="1517650"/>
          <a:ext cx="4746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Equation" r:id="rId3" imgW="253800" imgH="393480" progId="Equation.DSMT4">
                  <p:embed/>
                </p:oleObj>
              </mc:Choice>
              <mc:Fallback>
                <p:oleObj name="Equation" r:id="rId3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1517650"/>
                        <a:ext cx="474663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0" name="TextBox 34"/>
          <p:cNvSpPr txBox="1">
            <a:spLocks noChangeArrowheads="1"/>
          </p:cNvSpPr>
          <p:nvPr/>
        </p:nvSpPr>
        <p:spPr bwMode="auto">
          <a:xfrm>
            <a:off x="2874838" y="2718547"/>
            <a:ext cx="2047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……………………</a:t>
            </a:r>
          </a:p>
        </p:txBody>
      </p:sp>
      <p:sp>
        <p:nvSpPr>
          <p:cNvPr id="1081" name="TextBox 35"/>
          <p:cNvSpPr txBox="1">
            <a:spLocks noChangeArrowheads="1"/>
          </p:cNvSpPr>
          <p:nvPr/>
        </p:nvSpPr>
        <p:spPr bwMode="auto">
          <a:xfrm>
            <a:off x="6501606" y="2596356"/>
            <a:ext cx="2047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……………………</a:t>
            </a:r>
          </a:p>
        </p:txBody>
      </p:sp>
      <p:graphicFrame>
        <p:nvGraphicFramePr>
          <p:cNvPr id="1031" name="Object 79"/>
          <p:cNvGraphicFramePr>
            <a:graphicFrameLocks noChangeAspect="1"/>
          </p:cNvGraphicFramePr>
          <p:nvPr/>
        </p:nvGraphicFramePr>
        <p:xfrm>
          <a:off x="6707188" y="5438775"/>
          <a:ext cx="3079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Equation" r:id="rId5" imgW="164880" imgH="228600" progId="Equation.DSMT4">
                  <p:embed/>
                </p:oleObj>
              </mc:Choice>
              <mc:Fallback>
                <p:oleObj name="Equation" r:id="rId5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7188" y="5438775"/>
                        <a:ext cx="3079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234950" y="188196"/>
            <a:ext cx="7719614" cy="584775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Phần</a:t>
            </a:r>
            <a:r>
              <a:rPr lang="en-US" sz="3200" b="1" u="sng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2: ÔN KIẾN THỨC DẤU CỦA BIỂU THỨC</a:t>
            </a:r>
            <a:endParaRPr lang="en-US" sz="3200" dirty="0"/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2874838" y="2356644"/>
            <a:ext cx="2181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trái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dấu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457950" y="2381464"/>
            <a:ext cx="209153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cùng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dấu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55" name="AutoShape 51"/>
          <p:cNvSpPr>
            <a:spLocks noChangeArrowheads="1"/>
          </p:cNvSpPr>
          <p:nvPr/>
        </p:nvSpPr>
        <p:spPr bwMode="auto">
          <a:xfrm>
            <a:off x="849715" y="4568920"/>
            <a:ext cx="7273523" cy="1295400"/>
          </a:xfrm>
          <a:prstGeom prst="cloudCallout">
            <a:avLst>
              <a:gd name="adj1" fmla="val -48871"/>
              <a:gd name="adj2" fmla="val -9683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dirty="0" err="1" smtClean="0">
                <a:latin typeface="+mn-lt"/>
              </a:rPr>
              <a:t>Nhớ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lại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định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lí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dấu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nhị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thức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bậc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nhất</a:t>
            </a:r>
            <a:endParaRPr lang="en-US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1782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03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03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78" grpId="0" animBg="1"/>
      <p:bldP spid="303179" grpId="0" animBg="1"/>
      <p:bldP spid="1080" grpId="0"/>
      <p:bldP spid="1081" grpId="0"/>
      <p:bldP spid="53" grpId="0"/>
      <p:bldP spid="54" grpId="0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3162" name="Group 58"/>
          <p:cNvGraphicFramePr>
            <a:graphicFrameLocks noGrp="1"/>
          </p:cNvGraphicFramePr>
          <p:nvPr/>
        </p:nvGraphicFramePr>
        <p:xfrm>
          <a:off x="469900" y="3289300"/>
          <a:ext cx="8195860" cy="3452051"/>
        </p:xfrm>
        <a:graphic>
          <a:graphicData uri="http://schemas.openxmlformats.org/drawingml/2006/table">
            <a:tbl>
              <a:tblPr/>
              <a:tblGrid>
                <a:gridCol w="1789807"/>
                <a:gridCol w="6406053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  <a:sym typeface="Webdings" pitchFamily="18" charset="2"/>
                        </a:rPr>
                        <a:t>Δ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  <a:sym typeface="Webdings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&lt;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  <a:sym typeface="Webdings" pitchFamily="18" charset="2"/>
                        </a:rPr>
                        <a:t>Δ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  <a:sym typeface="Webdings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=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  <a:sym typeface="Webdings" pitchFamily="18" charset="2"/>
                        </a:rPr>
                        <a:t>Δ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  <a:sym typeface="Webdings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&gt; 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(x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1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&lt; 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/>
          </p:nvPr>
        </p:nvGraphicFramePr>
        <p:xfrm>
          <a:off x="2360613" y="5378450"/>
          <a:ext cx="6340866" cy="1187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971"/>
                <a:gridCol w="4830895"/>
              </a:tblGrid>
              <a:tr h="5442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                                                                  + 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3151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             0                         0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950" y="798513"/>
            <a:ext cx="8677038" cy="504825"/>
          </a:xfrm>
        </p:spPr>
        <p:txBody>
          <a:bodyPr anchor="ctr">
            <a:normAutofit lnSpcReduction="10000"/>
          </a:bodyPr>
          <a:lstStyle/>
          <a:p>
            <a:pPr algn="l" eaLnBrk="1" hangingPunct="1"/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dirty="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……. </a:t>
            </a:r>
            <a:r>
              <a:rPr lang="en-US" sz="2800" dirty="0" err="1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3B1BFD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03120" name="Rectangle 16"/>
          <p:cNvSpPr>
            <a:spLocks noChangeArrowheads="1"/>
          </p:cNvSpPr>
          <p:nvPr/>
        </p:nvSpPr>
        <p:spPr bwMode="auto">
          <a:xfrm>
            <a:off x="5878513" y="5976938"/>
            <a:ext cx="10890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trái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dấu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 a</a:t>
            </a:r>
          </a:p>
        </p:txBody>
      </p:sp>
      <p:sp>
        <p:nvSpPr>
          <p:cNvPr id="303156" name="Rectangle 52"/>
          <p:cNvSpPr>
            <a:spLocks noChangeArrowheads="1"/>
          </p:cNvSpPr>
          <p:nvPr/>
        </p:nvSpPr>
        <p:spPr bwMode="auto">
          <a:xfrm>
            <a:off x="4033838" y="5980113"/>
            <a:ext cx="1281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cùng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dấu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 a</a:t>
            </a:r>
          </a:p>
        </p:txBody>
      </p:sp>
      <p:sp>
        <p:nvSpPr>
          <p:cNvPr id="303173" name="Rectangle 69"/>
          <p:cNvSpPr>
            <a:spLocks noChangeArrowheads="1"/>
          </p:cNvSpPr>
          <p:nvPr/>
        </p:nvSpPr>
        <p:spPr bwMode="auto">
          <a:xfrm>
            <a:off x="2695575" y="3973513"/>
            <a:ext cx="4979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+mn-cs"/>
              </a:rPr>
              <a:t>f(x)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+mn-cs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+mn-cs"/>
              </a:rPr>
              <a:t>dấu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+mn-cs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+mn-cs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+mn-cs"/>
              </a:rPr>
              <a:t>mọi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+mn-cs"/>
              </a:rPr>
              <a:t> x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+mn-cs"/>
              </a:rPr>
              <a:t>thuộc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+mn-cs"/>
              </a:rPr>
              <a:t> R</a:t>
            </a:r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3709988" y="3394075"/>
          <a:ext cx="36560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4" name="Equation" r:id="rId3" imgW="1955520" imgH="228600" progId="Equation.DSMT4">
                  <p:embed/>
                </p:oleObj>
              </mc:Choice>
              <mc:Fallback>
                <p:oleObj name="Equation" r:id="rId3" imgW="1955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3394075"/>
                        <a:ext cx="36560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461963" y="3357563"/>
          <a:ext cx="17938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5" name="Equation" r:id="rId5" imgW="799920" imgH="203040" progId="Equation.DSMT4">
                  <p:embed/>
                </p:oleObj>
              </mc:Choice>
              <mc:Fallback>
                <p:oleObj name="Equation" r:id="rId5" imgW="799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357563"/>
                        <a:ext cx="179387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965344" y="4543567"/>
            <a:ext cx="4507988" cy="736600"/>
            <a:chOff x="3758941" y="6817521"/>
            <a:chExt cx="4508206" cy="736600"/>
          </a:xfrm>
        </p:grpSpPr>
        <p:sp>
          <p:nvSpPr>
            <p:cNvPr id="303171" name="Rectangle 67"/>
            <p:cNvSpPr>
              <a:spLocks noChangeArrowheads="1"/>
            </p:cNvSpPr>
            <p:nvPr/>
          </p:nvSpPr>
          <p:spPr bwMode="auto">
            <a:xfrm>
              <a:off x="3758941" y="6919121"/>
              <a:ext cx="3914998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defRPr/>
              </a:pP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f(x)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cùng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dấu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với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 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+mn-cs"/>
                </a:rPr>
                <a:t>a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với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mọi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+mn-cs"/>
                </a:rPr>
                <a:t> x </a:t>
              </a:r>
            </a:p>
          </p:txBody>
        </p:sp>
        <p:graphicFrame>
          <p:nvGraphicFramePr>
            <p:cNvPr id="1032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7413080" y="6817521"/>
            <a:ext cx="854067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76" name="Equation" r:id="rId7" imgW="457200" imgH="393480" progId="Equation.DSMT4">
                    <p:embed/>
                  </p:oleObj>
                </mc:Choice>
                <mc:Fallback>
                  <p:oleObj name="Equation" r:id="rId7" imgW="4572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13080" y="6817521"/>
                          <a:ext cx="854067" cy="736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9" name="Object 77"/>
          <p:cNvGraphicFramePr>
            <a:graphicFrameLocks noChangeAspect="1"/>
          </p:cNvGraphicFramePr>
          <p:nvPr/>
        </p:nvGraphicFramePr>
        <p:xfrm>
          <a:off x="2396463" y="6040438"/>
          <a:ext cx="14001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7" name="Equation" r:id="rId9" imgW="749160" imgH="203040" progId="Equation.DSMT4">
                  <p:embed/>
                </p:oleObj>
              </mc:Choice>
              <mc:Fallback>
                <p:oleObj name="Equation" r:id="rId9" imgW="749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6463" y="6040438"/>
                        <a:ext cx="14001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78"/>
          <p:cNvGraphicFramePr>
            <a:graphicFrameLocks noChangeAspect="1"/>
          </p:cNvGraphicFramePr>
          <p:nvPr/>
        </p:nvGraphicFramePr>
        <p:xfrm>
          <a:off x="5270500" y="5438775"/>
          <a:ext cx="2841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8" name="Equation" r:id="rId11" imgW="152280" imgH="228600" progId="Equation.DSMT4">
                  <p:embed/>
                </p:oleObj>
              </mc:Choice>
              <mc:Fallback>
                <p:oleObj name="Equation" r:id="rId11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0" y="5438775"/>
                        <a:ext cx="284163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9"/>
          <p:cNvGraphicFramePr>
            <a:graphicFrameLocks noChangeAspect="1"/>
          </p:cNvGraphicFramePr>
          <p:nvPr/>
        </p:nvGraphicFramePr>
        <p:xfrm>
          <a:off x="6707188" y="5438775"/>
          <a:ext cx="3079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9" name="Equation" r:id="rId13" imgW="164880" imgH="228600" progId="Equation.DSMT4">
                  <p:embed/>
                </p:oleObj>
              </mc:Choice>
              <mc:Fallback>
                <p:oleObj name="Equation" r:id="rId13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7188" y="5438775"/>
                        <a:ext cx="3079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7420366" y="5941053"/>
            <a:ext cx="1281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cùng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</a:rPr>
              <a:t>dấu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 a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380038" y="276225"/>
            <a:ext cx="249237" cy="27781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629275" y="276225"/>
            <a:ext cx="249238" cy="27781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996357" y="122743"/>
            <a:ext cx="5103705" cy="584775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Phần</a:t>
            </a:r>
            <a:r>
              <a:rPr lang="en-US" sz="3200" b="1" u="sng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2: DẤU CỦA BIỂU THỨC</a:t>
            </a:r>
            <a:endParaRPr lang="en-US" sz="3200" dirty="0"/>
          </a:p>
        </p:txBody>
      </p:sp>
      <p:sp>
        <p:nvSpPr>
          <p:cNvPr id="35" name="AutoShape 51"/>
          <p:cNvSpPr>
            <a:spLocks noChangeArrowheads="1"/>
          </p:cNvSpPr>
          <p:nvPr/>
        </p:nvSpPr>
        <p:spPr bwMode="auto">
          <a:xfrm>
            <a:off x="925701" y="1539117"/>
            <a:ext cx="7273523" cy="1295400"/>
          </a:xfrm>
          <a:prstGeom prst="cloudCallout">
            <a:avLst>
              <a:gd name="adj1" fmla="val -45494"/>
              <a:gd name="adj2" fmla="val 8227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dirty="0" err="1" smtClean="0">
                <a:latin typeface="+mn-lt"/>
              </a:rPr>
              <a:t>Nhớ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lại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định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lí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dấu</a:t>
            </a:r>
            <a:r>
              <a:rPr lang="en-US" sz="2800" dirty="0" smtClean="0">
                <a:latin typeface="+mn-lt"/>
              </a:rPr>
              <a:t> tam </a:t>
            </a:r>
            <a:r>
              <a:rPr lang="en-US" sz="2800" dirty="0" err="1" smtClean="0">
                <a:latin typeface="+mn-lt"/>
              </a:rPr>
              <a:t>thức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bậc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hai</a:t>
            </a:r>
            <a:r>
              <a:rPr lang="en-US" sz="2800" dirty="0" smtClean="0">
                <a:latin typeface="+mn-lt"/>
              </a:rPr>
              <a:t>?</a:t>
            </a:r>
            <a:endParaRPr lang="en-US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29530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"/>
                                        <p:tgtEl>
                                          <p:spTgt spid="30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20" grpId="0"/>
      <p:bldP spid="303156" grpId="0"/>
      <p:bldP spid="303173" grpId="0"/>
      <p:bldP spid="53" grpId="0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4572445" y="883569"/>
            <a:ext cx="0" cy="5769932"/>
          </a:xfrm>
          <a:prstGeom prst="line">
            <a:avLst/>
          </a:prstGeom>
          <a:ln w="25400" cmpd="dbl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94973" y="1746353"/>
                <a:ext cx="4257958" cy="4529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Ghi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nhớ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f(x) = ax</a:t>
                </a:r>
                <a:r>
                  <a:rPr lang="en-US" sz="2400" b="1" i="1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 + </a:t>
                </a:r>
                <a:r>
                  <a:rPr lang="en-US" sz="2400" b="1" i="1" dirty="0" err="1">
                    <a:latin typeface="Times New Roman" pitchFamily="18" charset="0"/>
                    <a:cs typeface="Times New Roman" pitchFamily="18" charset="0"/>
                  </a:rPr>
                  <a:t>bx</a:t>
                </a: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 + c (a </a:t>
                </a: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</a:t>
                </a: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 0) </a:t>
                </a:r>
              </a:p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Arial" charset="0"/>
                  <a:buChar char="•"/>
                </a:pP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f(x) &gt;0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ℝ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24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𝒂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&gt;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  <m:e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∆&lt;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Arial" charset="0"/>
                  <a:buChar char="•"/>
                </a:pP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f(x)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ℝ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24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𝒂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&gt;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  <m:e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vi-VN" sz="2400" b="1" i="1" smtClean="0">
                                <a:latin typeface="Cambria Math"/>
                                <a:ea typeface="Cambria Math"/>
                              </a:rPr>
                              <m:t>≤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</m:eqArr>
                      </m:e>
                    </m:d>
                  </m:oMath>
                </a14:m>
                <a:endParaRPr lang="vi-VN" sz="2400" b="1" i="1" dirty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Arial" charset="0"/>
                  <a:buChar char="•"/>
                </a:pP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f(x) &lt;0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ℝ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24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𝒂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&lt;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  <m:e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∆&lt;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</m:eqArr>
                      </m:e>
                    </m:d>
                  </m:oMath>
                </a14:m>
                <a:endParaRPr lang="vi-VN" sz="2400" b="1" i="1" dirty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Arial" charset="0"/>
                  <a:buChar char="•"/>
                </a:pP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f(x)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ℝ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24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𝒂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&lt;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  <m:e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∆≤</m:t>
                            </m:r>
                            <m:r>
                              <a:rPr lang="vi-VN" sz="24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</m:eqArr>
                      </m:e>
                    </m:d>
                  </m:oMath>
                </a14:m>
                <a:endParaRPr lang="vi-VN" sz="2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Arial" charset="0"/>
                  <a:buChar char="•"/>
                </a:pPr>
                <a:endParaRPr lang="en-US" b="0" i="1" dirty="0">
                  <a:latin typeface=".VnTime" pitchFamily="34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973" y="1746353"/>
                <a:ext cx="4257958" cy="4529830"/>
              </a:xfrm>
              <a:prstGeom prst="rect">
                <a:avLst/>
              </a:prstGeom>
              <a:blipFill rotWithShape="0">
                <a:blip r:embed="rId2"/>
                <a:stretch>
                  <a:fillRect l="-2146" t="-1075" b="-11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36478" y="1957930"/>
            <a:ext cx="41893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 ý: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 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+ TH1:  a = 0</a:t>
            </a: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+ TH2: a ≠ 0,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f(x)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Ta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6478" y="345882"/>
            <a:ext cx="9144000" cy="562708"/>
          </a:xfrm>
          <a:prstGeom prst="rect">
            <a:avLst/>
          </a:prstGeom>
          <a:solidFill>
            <a:srgbClr val="7BFB7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Tìm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thỏa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điều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kiện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16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 descr="Horizontal brick"/>
          <p:cNvSpPr>
            <a:spLocks noChangeArrowheads="1"/>
          </p:cNvSpPr>
          <p:nvPr/>
        </p:nvSpPr>
        <p:spPr bwMode="auto">
          <a:xfrm>
            <a:off x="457200" y="0"/>
            <a:ext cx="8229600" cy="1066800"/>
          </a:xfrm>
          <a:prstGeom prst="horizontalScroll">
            <a:avLst>
              <a:gd name="adj" fmla="val 12500"/>
            </a:avLst>
          </a:prstGeom>
          <a:pattFill prst="horzBrick">
            <a:fgClr>
              <a:srgbClr val="FFCCFF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3732" name="Rectangle 4" descr="5%"/>
          <p:cNvSpPr>
            <a:spLocks noChangeArrowheads="1"/>
          </p:cNvSpPr>
          <p:nvPr/>
        </p:nvSpPr>
        <p:spPr bwMode="auto">
          <a:xfrm>
            <a:off x="0" y="1371600"/>
            <a:ext cx="4419600" cy="5029200"/>
          </a:xfrm>
          <a:prstGeom prst="rect">
            <a:avLst/>
          </a:prstGeom>
          <a:pattFill prst="pct5">
            <a:fgClr>
              <a:srgbClr val="FFCC99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3734" name="Group 6"/>
          <p:cNvGrpSpPr>
            <a:grpSpLocks/>
          </p:cNvGrpSpPr>
          <p:nvPr/>
        </p:nvGrpSpPr>
        <p:grpSpPr bwMode="auto">
          <a:xfrm>
            <a:off x="4572000" y="1295403"/>
            <a:ext cx="3733800" cy="614363"/>
            <a:chOff x="3168" y="2064"/>
            <a:chExt cx="2352" cy="387"/>
          </a:xfrm>
        </p:grpSpPr>
        <p:graphicFrame>
          <p:nvGraphicFramePr>
            <p:cNvPr id="73735" name="Object 7"/>
            <p:cNvGraphicFramePr>
              <a:graphicFrameLocks noChangeAspect="1"/>
            </p:cNvGraphicFramePr>
            <p:nvPr/>
          </p:nvGraphicFramePr>
          <p:xfrm>
            <a:off x="3408" y="2064"/>
            <a:ext cx="2112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8" name="Equation" r:id="rId3" imgW="1269720" imgH="228600" progId="Equation.3">
                    <p:embed/>
                  </p:oleObj>
                </mc:Choice>
                <mc:Fallback>
                  <p:oleObj name="Equation" r:id="rId3" imgW="12697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2064"/>
                          <a:ext cx="2112" cy="3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736" name="Text Box 8"/>
            <p:cNvSpPr txBox="1">
              <a:spLocks noChangeArrowheads="1"/>
            </p:cNvSpPr>
            <p:nvPr/>
          </p:nvSpPr>
          <p:spPr bwMode="auto">
            <a:xfrm>
              <a:off x="3168" y="2160"/>
              <a:ext cx="5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aphicFrame>
        <p:nvGraphicFramePr>
          <p:cNvPr id="737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861321"/>
              </p:ext>
            </p:extLst>
          </p:nvPr>
        </p:nvGraphicFramePr>
        <p:xfrm>
          <a:off x="4464050" y="1752600"/>
          <a:ext cx="37655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" name="Equation" r:id="rId5" imgW="1434960" imgH="228600" progId="Equation.3">
                  <p:embed/>
                </p:oleObj>
              </mc:Choice>
              <mc:Fallback>
                <p:oleObj name="Equation" r:id="rId5" imgW="1434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50" y="1752600"/>
                        <a:ext cx="376555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34427"/>
              </p:ext>
            </p:extLst>
          </p:nvPr>
        </p:nvGraphicFramePr>
        <p:xfrm>
          <a:off x="4913313" y="2209800"/>
          <a:ext cx="369728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" name="Equation" r:id="rId7" imgW="1422360" imgH="228600" progId="Equation.3">
                  <p:embed/>
                </p:oleObj>
              </mc:Choice>
              <mc:Fallback>
                <p:oleObj name="Equation" r:id="rId7" imgW="1422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313" y="2209800"/>
                        <a:ext cx="3697287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914400" y="1524000"/>
            <a:ext cx="266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Nhắc lại công thức:</a:t>
            </a:r>
          </a:p>
        </p:txBody>
      </p:sp>
      <p:graphicFrame>
        <p:nvGraphicFramePr>
          <p:cNvPr id="737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90197"/>
              </p:ext>
            </p:extLst>
          </p:nvPr>
        </p:nvGraphicFramePr>
        <p:xfrm>
          <a:off x="0" y="1963738"/>
          <a:ext cx="40386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" name="Equation" r:id="rId9" imgW="1473120" imgH="228600" progId="Equation.3">
                  <p:embed/>
                </p:oleObj>
              </mc:Choice>
              <mc:Fallback>
                <p:oleObj name="Equation" r:id="rId9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63738"/>
                        <a:ext cx="4038600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4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946823"/>
              </p:ext>
            </p:extLst>
          </p:nvPr>
        </p:nvGraphicFramePr>
        <p:xfrm>
          <a:off x="4953000" y="2667000"/>
          <a:ext cx="274320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" name="Equation" r:id="rId11" imgW="1015920" imgH="203040" progId="Equation.3">
                  <p:embed/>
                </p:oleObj>
              </mc:Choice>
              <mc:Fallback>
                <p:oleObj name="Equation" r:id="rId11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667000"/>
                        <a:ext cx="2743200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751" name="Group 23"/>
          <p:cNvGrpSpPr>
            <a:grpSpLocks/>
          </p:cNvGrpSpPr>
          <p:nvPr/>
        </p:nvGrpSpPr>
        <p:grpSpPr bwMode="auto">
          <a:xfrm>
            <a:off x="4648200" y="3124200"/>
            <a:ext cx="4267200" cy="1055688"/>
            <a:chOff x="2736" y="2448"/>
            <a:chExt cx="2736" cy="665"/>
          </a:xfrm>
        </p:grpSpPr>
        <p:graphicFrame>
          <p:nvGraphicFramePr>
            <p:cNvPr id="73749" name="Object 21"/>
            <p:cNvGraphicFramePr>
              <a:graphicFrameLocks noChangeAspect="1"/>
            </p:cNvGraphicFramePr>
            <p:nvPr/>
          </p:nvGraphicFramePr>
          <p:xfrm>
            <a:off x="3024" y="2448"/>
            <a:ext cx="2448" cy="6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3" name="Equation" r:id="rId13" imgW="1447560" imgH="393480" progId="Equation.3">
                    <p:embed/>
                  </p:oleObj>
                </mc:Choice>
                <mc:Fallback>
                  <p:oleObj name="Equation" r:id="rId13" imgW="14475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2448"/>
                          <a:ext cx="2448" cy="6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750" name="Text Box 22"/>
            <p:cNvSpPr txBox="1">
              <a:spLocks noChangeArrowheads="1"/>
            </p:cNvSpPr>
            <p:nvPr/>
          </p:nvSpPr>
          <p:spPr bwMode="auto">
            <a:xfrm>
              <a:off x="2736" y="2688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aphicFrame>
        <p:nvGraphicFramePr>
          <p:cNvPr id="7375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419636"/>
              </p:ext>
            </p:extLst>
          </p:nvPr>
        </p:nvGraphicFramePr>
        <p:xfrm>
          <a:off x="4445000" y="3886200"/>
          <a:ext cx="4013200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" name="Equation" r:id="rId15" imgW="1625400" imgH="469800" progId="Equation.3">
                  <p:embed/>
                </p:oleObj>
              </mc:Choice>
              <mc:Fallback>
                <p:oleObj name="Equation" r:id="rId15" imgW="1625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0" y="3886200"/>
                        <a:ext cx="4013200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5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538299"/>
              </p:ext>
            </p:extLst>
          </p:nvPr>
        </p:nvGraphicFramePr>
        <p:xfrm>
          <a:off x="4405313" y="4876800"/>
          <a:ext cx="4754562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" name="Equation" r:id="rId17" imgW="1993680" imgH="469800" progId="Equation.DSMT4">
                  <p:embed/>
                </p:oleObj>
              </mc:Choice>
              <mc:Fallback>
                <p:oleObj name="Equation" r:id="rId17" imgW="19936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313" y="4876800"/>
                        <a:ext cx="4754562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5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399969"/>
              </p:ext>
            </p:extLst>
          </p:nvPr>
        </p:nvGraphicFramePr>
        <p:xfrm>
          <a:off x="4457700" y="5867400"/>
          <a:ext cx="240030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" name="Equation" r:id="rId19" imgW="990360" imgH="393480" progId="Equation.3">
                  <p:embed/>
                </p:oleObj>
              </mc:Choice>
              <mc:Fallback>
                <p:oleObj name="Equation" r:id="rId19" imgW="99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00" y="5867400"/>
                        <a:ext cx="2400300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760" name="Group 32"/>
          <p:cNvGrpSpPr>
            <a:grpSpLocks/>
          </p:cNvGrpSpPr>
          <p:nvPr/>
        </p:nvGrpSpPr>
        <p:grpSpPr bwMode="auto">
          <a:xfrm>
            <a:off x="0" y="2667000"/>
            <a:ext cx="4343400" cy="533400"/>
            <a:chOff x="768" y="1104"/>
            <a:chExt cx="2832" cy="337"/>
          </a:xfrm>
        </p:grpSpPr>
        <p:graphicFrame>
          <p:nvGraphicFramePr>
            <p:cNvPr id="73761" name="Object 33"/>
            <p:cNvGraphicFramePr>
              <a:graphicFrameLocks noChangeAspect="1"/>
            </p:cNvGraphicFramePr>
            <p:nvPr/>
          </p:nvGraphicFramePr>
          <p:xfrm>
            <a:off x="768" y="1104"/>
            <a:ext cx="1104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" name="Equation" r:id="rId21" imgW="749160" imgH="228600" progId="Equation.3">
                    <p:embed/>
                  </p:oleObj>
                </mc:Choice>
                <mc:Fallback>
                  <p:oleObj name="Equation" r:id="rId21" imgW="749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104"/>
                          <a:ext cx="1104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62" name="Object 34"/>
            <p:cNvGraphicFramePr>
              <a:graphicFrameLocks noChangeAspect="1"/>
            </p:cNvGraphicFramePr>
            <p:nvPr/>
          </p:nvGraphicFramePr>
          <p:xfrm>
            <a:off x="1872" y="1152"/>
            <a:ext cx="172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8" name="Equation" r:id="rId23" imgW="1218960" imgH="203040" progId="Equation.3">
                    <p:embed/>
                  </p:oleObj>
                </mc:Choice>
                <mc:Fallback>
                  <p:oleObj name="Equation" r:id="rId23" imgW="12189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152"/>
                          <a:ext cx="1728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3763" name="Group 35"/>
          <p:cNvGrpSpPr>
            <a:grpSpLocks/>
          </p:cNvGrpSpPr>
          <p:nvPr/>
        </p:nvGrpSpPr>
        <p:grpSpPr bwMode="auto">
          <a:xfrm>
            <a:off x="0" y="3352800"/>
            <a:ext cx="4572000" cy="457200"/>
            <a:chOff x="864" y="2160"/>
            <a:chExt cx="2880" cy="288"/>
          </a:xfrm>
        </p:grpSpPr>
        <p:sp>
          <p:nvSpPr>
            <p:cNvPr id="73764" name="Text Box 36"/>
            <p:cNvSpPr txBox="1">
              <a:spLocks noChangeArrowheads="1"/>
            </p:cNvSpPr>
            <p:nvPr/>
          </p:nvSpPr>
          <p:spPr bwMode="auto">
            <a:xfrm>
              <a:off x="1824" y="216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    là hằng số)</a:t>
              </a:r>
            </a:p>
          </p:txBody>
        </p:sp>
        <p:grpSp>
          <p:nvGrpSpPr>
            <p:cNvPr id="73765" name="Group 37"/>
            <p:cNvGrpSpPr>
              <a:grpSpLocks/>
            </p:cNvGrpSpPr>
            <p:nvPr/>
          </p:nvGrpSpPr>
          <p:grpSpPr bwMode="auto">
            <a:xfrm>
              <a:off x="864" y="2190"/>
              <a:ext cx="1311" cy="258"/>
              <a:chOff x="1200" y="2190"/>
              <a:chExt cx="1508" cy="354"/>
            </a:xfrm>
          </p:grpSpPr>
          <p:graphicFrame>
            <p:nvGraphicFramePr>
              <p:cNvPr id="73766" name="Object 38"/>
              <p:cNvGraphicFramePr>
                <a:graphicFrameLocks noChangeAspect="1"/>
              </p:cNvGraphicFramePr>
              <p:nvPr/>
            </p:nvGraphicFramePr>
            <p:xfrm>
              <a:off x="1200" y="2190"/>
              <a:ext cx="1104" cy="3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9" name="Equation" r:id="rId25" imgW="634680" imgH="203040" progId="Equation.3">
                      <p:embed/>
                    </p:oleObj>
                  </mc:Choice>
                  <mc:Fallback>
                    <p:oleObj name="Equation" r:id="rId25" imgW="6346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0" y="2190"/>
                            <a:ext cx="1104" cy="3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3767" name="Object 39"/>
              <p:cNvGraphicFramePr>
                <a:graphicFrameLocks noChangeAspect="1"/>
              </p:cNvGraphicFramePr>
              <p:nvPr/>
            </p:nvGraphicFramePr>
            <p:xfrm>
              <a:off x="2496" y="2200"/>
              <a:ext cx="212" cy="2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0" name="Equation" r:id="rId27" imgW="126720" imgH="177480" progId="Equation.3">
                      <p:embed/>
                    </p:oleObj>
                  </mc:Choice>
                  <mc:Fallback>
                    <p:oleObj name="Equation" r:id="rId27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96" y="2200"/>
                            <a:ext cx="212" cy="2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75379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3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3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3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7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7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  <p:bldP spid="737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4724400" y="4243388"/>
            <a:ext cx="3200400" cy="633412"/>
            <a:chOff x="2928" y="3201"/>
            <a:chExt cx="2016" cy="399"/>
          </a:xfrm>
        </p:grpSpPr>
        <p:graphicFrame>
          <p:nvGraphicFramePr>
            <p:cNvPr id="74757" name="Object 5"/>
            <p:cNvGraphicFramePr>
              <a:graphicFrameLocks noChangeAspect="1"/>
            </p:cNvGraphicFramePr>
            <p:nvPr/>
          </p:nvGraphicFramePr>
          <p:xfrm>
            <a:off x="3168" y="3201"/>
            <a:ext cx="1776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" name="Equation" r:id="rId3" imgW="1015920" imgH="228600" progId="Equation.3">
                    <p:embed/>
                  </p:oleObj>
                </mc:Choice>
                <mc:Fallback>
                  <p:oleObj name="Equation" r:id="rId3" imgW="1015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3201"/>
                          <a:ext cx="1776" cy="3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758" name="Text Box 6"/>
            <p:cNvSpPr txBox="1">
              <a:spLocks noChangeArrowheads="1"/>
            </p:cNvSpPr>
            <p:nvPr/>
          </p:nvSpPr>
          <p:spPr bwMode="auto">
            <a:xfrm>
              <a:off x="2928" y="3312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d)</a:t>
              </a:r>
            </a:p>
          </p:txBody>
        </p:sp>
      </p:grpSp>
      <p:graphicFrame>
        <p:nvGraphicFramePr>
          <p:cNvPr id="747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871264"/>
              </p:ext>
            </p:extLst>
          </p:nvPr>
        </p:nvGraphicFramePr>
        <p:xfrm>
          <a:off x="4856163" y="4727575"/>
          <a:ext cx="24590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Equation" r:id="rId5" imgW="927000" imgH="228600" progId="Equation.3">
                  <p:embed/>
                </p:oleObj>
              </mc:Choice>
              <mc:Fallback>
                <p:oleObj name="Equation" r:id="rId5" imgW="927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163" y="4727575"/>
                        <a:ext cx="245903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023397"/>
              </p:ext>
            </p:extLst>
          </p:nvPr>
        </p:nvGraphicFramePr>
        <p:xfrm>
          <a:off x="5056188" y="6261100"/>
          <a:ext cx="241141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" name="Equation" r:id="rId7" imgW="939600" imgH="203040" progId="Equation.3">
                  <p:embed/>
                </p:oleObj>
              </mc:Choice>
              <mc:Fallback>
                <p:oleObj name="Equation" r:id="rId7" imgW="939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188" y="6261100"/>
                        <a:ext cx="2411412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4767" name="Group 15"/>
          <p:cNvGrpSpPr>
            <a:grpSpLocks/>
          </p:cNvGrpSpPr>
          <p:nvPr/>
        </p:nvGrpSpPr>
        <p:grpSpPr bwMode="auto">
          <a:xfrm>
            <a:off x="4495800" y="1244600"/>
            <a:ext cx="3962400" cy="1041400"/>
            <a:chOff x="2592" y="1248"/>
            <a:chExt cx="2496" cy="656"/>
          </a:xfrm>
        </p:grpSpPr>
        <p:sp>
          <p:nvSpPr>
            <p:cNvPr id="74761" name="Text Box 9"/>
            <p:cNvSpPr txBox="1">
              <a:spLocks noChangeArrowheads="1"/>
            </p:cNvSpPr>
            <p:nvPr/>
          </p:nvSpPr>
          <p:spPr bwMode="auto">
            <a:xfrm>
              <a:off x="2592" y="1440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  <p:graphicFrame>
          <p:nvGraphicFramePr>
            <p:cNvPr id="74762" name="Object 10"/>
            <p:cNvGraphicFramePr>
              <a:graphicFrameLocks noChangeAspect="1"/>
            </p:cNvGraphicFramePr>
            <p:nvPr/>
          </p:nvGraphicFramePr>
          <p:xfrm>
            <a:off x="2880" y="1248"/>
            <a:ext cx="2208" cy="6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5" name="Equation" r:id="rId9" imgW="1409400" imgH="419040" progId="Equation.3">
                    <p:embed/>
                  </p:oleObj>
                </mc:Choice>
                <mc:Fallback>
                  <p:oleObj name="Equation" r:id="rId9" imgW="14094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248"/>
                          <a:ext cx="2208" cy="6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476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626085"/>
              </p:ext>
            </p:extLst>
          </p:nvPr>
        </p:nvGraphicFramePr>
        <p:xfrm>
          <a:off x="4419600" y="2228850"/>
          <a:ext cx="46482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" name="Equation" r:id="rId11" imgW="1968480" imgH="507960" progId="Equation.3">
                  <p:embed/>
                </p:oleObj>
              </mc:Choice>
              <mc:Fallback>
                <p:oleObj name="Equation" r:id="rId11" imgW="19684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28850"/>
                        <a:ext cx="46482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128809"/>
              </p:ext>
            </p:extLst>
          </p:nvPr>
        </p:nvGraphicFramePr>
        <p:xfrm>
          <a:off x="4876800" y="3349625"/>
          <a:ext cx="25654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" name="Equation" r:id="rId13" imgW="1015920" imgH="393480" progId="Equation.3">
                  <p:embed/>
                </p:oleObj>
              </mc:Choice>
              <mc:Fallback>
                <p:oleObj name="Equation" r:id="rId13" imgW="1015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349625"/>
                        <a:ext cx="256540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7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622966"/>
              </p:ext>
            </p:extLst>
          </p:nvPr>
        </p:nvGraphicFramePr>
        <p:xfrm>
          <a:off x="4697413" y="5257800"/>
          <a:ext cx="2770187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" name="Equation" r:id="rId15" imgW="1079280" imgH="228600" progId="Equation.3">
                  <p:embed/>
                </p:oleObj>
              </mc:Choice>
              <mc:Fallback>
                <p:oleObj name="Equation" r:id="rId15" imgW="1079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7413" y="5257800"/>
                        <a:ext cx="2770187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72" name="Rectangle 4" descr="Wide upward diagonal"/>
          <p:cNvSpPr>
            <a:spLocks noChangeArrowheads="1"/>
          </p:cNvSpPr>
          <p:nvPr/>
        </p:nvSpPr>
        <p:spPr bwMode="auto">
          <a:xfrm>
            <a:off x="0" y="1371600"/>
            <a:ext cx="4419600" cy="50292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73" name="Text Box 7"/>
          <p:cNvSpPr txBox="1">
            <a:spLocks noChangeArrowheads="1"/>
          </p:cNvSpPr>
          <p:nvPr/>
        </p:nvSpPr>
        <p:spPr bwMode="auto">
          <a:xfrm>
            <a:off x="685800" y="1600200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FF0066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rgbClr val="FF0066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Nhắc lại công thức:</a:t>
            </a:r>
          </a:p>
        </p:txBody>
      </p:sp>
      <p:graphicFrame>
        <p:nvGraphicFramePr>
          <p:cNvPr id="7477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99285"/>
              </p:ext>
            </p:extLst>
          </p:nvPr>
        </p:nvGraphicFramePr>
        <p:xfrm>
          <a:off x="76200" y="1981200"/>
          <a:ext cx="41148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" name="Equation" r:id="rId17" imgW="1473120" imgH="228600" progId="Equation.3">
                  <p:embed/>
                </p:oleObj>
              </mc:Choice>
              <mc:Fallback>
                <p:oleObj name="Equation" r:id="rId17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981200"/>
                        <a:ext cx="41148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4784" name="Group 32"/>
          <p:cNvGrpSpPr>
            <a:grpSpLocks/>
          </p:cNvGrpSpPr>
          <p:nvPr/>
        </p:nvGrpSpPr>
        <p:grpSpPr bwMode="auto">
          <a:xfrm>
            <a:off x="76200" y="3476625"/>
            <a:ext cx="5181600" cy="561975"/>
            <a:chOff x="1200" y="2208"/>
            <a:chExt cx="3312" cy="354"/>
          </a:xfrm>
        </p:grpSpPr>
        <p:sp>
          <p:nvSpPr>
            <p:cNvPr id="74785" name="Text Box 33"/>
            <p:cNvSpPr txBox="1">
              <a:spLocks noChangeArrowheads="1"/>
            </p:cNvSpPr>
            <p:nvPr/>
          </p:nvSpPr>
          <p:spPr bwMode="auto">
            <a:xfrm>
              <a:off x="2304" y="2208"/>
              <a:ext cx="2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      là hằng số)</a:t>
              </a:r>
            </a:p>
          </p:txBody>
        </p:sp>
        <p:grpSp>
          <p:nvGrpSpPr>
            <p:cNvPr id="74786" name="Group 34"/>
            <p:cNvGrpSpPr>
              <a:grpSpLocks/>
            </p:cNvGrpSpPr>
            <p:nvPr/>
          </p:nvGrpSpPr>
          <p:grpSpPr bwMode="auto">
            <a:xfrm>
              <a:off x="1200" y="2208"/>
              <a:ext cx="1508" cy="354"/>
              <a:chOff x="1200" y="2190"/>
              <a:chExt cx="1508" cy="354"/>
            </a:xfrm>
          </p:grpSpPr>
          <p:graphicFrame>
            <p:nvGraphicFramePr>
              <p:cNvPr id="74787" name="Object 35"/>
              <p:cNvGraphicFramePr>
                <a:graphicFrameLocks noChangeAspect="1"/>
              </p:cNvGraphicFramePr>
              <p:nvPr/>
            </p:nvGraphicFramePr>
            <p:xfrm>
              <a:off x="1200" y="2190"/>
              <a:ext cx="1104" cy="3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70" name="Equation" r:id="rId19" imgW="634680" imgH="203040" progId="Equation.3">
                      <p:embed/>
                    </p:oleObj>
                  </mc:Choice>
                  <mc:Fallback>
                    <p:oleObj name="Equation" r:id="rId19" imgW="6346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0" y="2190"/>
                            <a:ext cx="1104" cy="3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4788" name="Object 36"/>
              <p:cNvGraphicFramePr>
                <a:graphicFrameLocks noChangeAspect="1"/>
              </p:cNvGraphicFramePr>
              <p:nvPr/>
            </p:nvGraphicFramePr>
            <p:xfrm>
              <a:off x="2496" y="2200"/>
              <a:ext cx="212" cy="2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71" name="Equation" r:id="rId21" imgW="126720" imgH="177480" progId="Equation.3">
                      <p:embed/>
                    </p:oleObj>
                  </mc:Choice>
                  <mc:Fallback>
                    <p:oleObj name="Equation" r:id="rId21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96" y="2200"/>
                            <a:ext cx="212" cy="2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74789" name="Group 37"/>
          <p:cNvGrpSpPr>
            <a:grpSpLocks/>
          </p:cNvGrpSpPr>
          <p:nvPr/>
        </p:nvGrpSpPr>
        <p:grpSpPr bwMode="auto">
          <a:xfrm>
            <a:off x="0" y="2743200"/>
            <a:ext cx="4343400" cy="533400"/>
            <a:chOff x="768" y="1104"/>
            <a:chExt cx="2832" cy="337"/>
          </a:xfrm>
        </p:grpSpPr>
        <p:graphicFrame>
          <p:nvGraphicFramePr>
            <p:cNvPr id="74790" name="Object 38"/>
            <p:cNvGraphicFramePr>
              <a:graphicFrameLocks noChangeAspect="1"/>
            </p:cNvGraphicFramePr>
            <p:nvPr/>
          </p:nvGraphicFramePr>
          <p:xfrm>
            <a:off x="768" y="1104"/>
            <a:ext cx="1104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2" name="Equation" r:id="rId23" imgW="749160" imgH="228600" progId="Equation.3">
                    <p:embed/>
                  </p:oleObj>
                </mc:Choice>
                <mc:Fallback>
                  <p:oleObj name="Equation" r:id="rId23" imgW="749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104"/>
                          <a:ext cx="1104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791" name="Object 39"/>
            <p:cNvGraphicFramePr>
              <a:graphicFrameLocks noChangeAspect="1"/>
            </p:cNvGraphicFramePr>
            <p:nvPr/>
          </p:nvGraphicFramePr>
          <p:xfrm>
            <a:off x="1872" y="1152"/>
            <a:ext cx="172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3" name="Equation" r:id="rId25" imgW="1218960" imgH="203040" progId="Equation.3">
                    <p:embed/>
                  </p:oleObj>
                </mc:Choice>
                <mc:Fallback>
                  <p:oleObj name="Equation" r:id="rId25" imgW="12189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152"/>
                          <a:ext cx="1728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4792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765427"/>
              </p:ext>
            </p:extLst>
          </p:nvPr>
        </p:nvGraphicFramePr>
        <p:xfrm>
          <a:off x="5057775" y="5738813"/>
          <a:ext cx="26384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" name="Equation" r:id="rId27" imgW="1028520" imgH="228600" progId="Equation.3">
                  <p:embed/>
                </p:oleObj>
              </mc:Choice>
              <mc:Fallback>
                <p:oleObj name="Equation" r:id="rId27" imgW="1028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775" y="5738813"/>
                        <a:ext cx="26384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utoShape 2" descr="Horizontal brick"/>
          <p:cNvSpPr>
            <a:spLocks noChangeArrowheads="1"/>
          </p:cNvSpPr>
          <p:nvPr/>
        </p:nvSpPr>
        <p:spPr bwMode="auto">
          <a:xfrm>
            <a:off x="457200" y="0"/>
            <a:ext cx="8229600" cy="1066800"/>
          </a:xfrm>
          <a:prstGeom prst="horizontalScroll">
            <a:avLst>
              <a:gd name="adj" fmla="val 12500"/>
            </a:avLst>
          </a:prstGeom>
          <a:pattFill prst="horzBrick">
            <a:fgClr>
              <a:srgbClr val="FFCCFF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404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4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4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rgbClr val="FF9999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AutoShape 2" descr="Horizontal brick"/>
          <p:cNvSpPr>
            <a:spLocks noChangeArrowheads="1"/>
          </p:cNvSpPr>
          <p:nvPr/>
        </p:nvSpPr>
        <p:spPr bwMode="auto">
          <a:xfrm>
            <a:off x="457200" y="0"/>
            <a:ext cx="8001000" cy="1066800"/>
          </a:xfrm>
          <a:prstGeom prst="horizontalScroll">
            <a:avLst>
              <a:gd name="adj" fmla="val 12500"/>
            </a:avLst>
          </a:prstGeom>
          <a:pattFill prst="horzBrick">
            <a:fgClr>
              <a:srgbClr val="FFCCFF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495800" y="1371603"/>
            <a:ext cx="3048000" cy="616001"/>
            <a:chOff x="2880" y="2016"/>
            <a:chExt cx="1837" cy="384"/>
          </a:xfrm>
        </p:grpSpPr>
        <p:graphicFrame>
          <p:nvGraphicFramePr>
            <p:cNvPr id="4108" name="Object 7"/>
            <p:cNvGraphicFramePr>
              <a:graphicFrameLocks noChangeAspect="1"/>
            </p:cNvGraphicFramePr>
            <p:nvPr/>
          </p:nvGraphicFramePr>
          <p:xfrm>
            <a:off x="3154" y="2016"/>
            <a:ext cx="1563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4" name="Equation" r:id="rId3" imgW="939600" imgH="228600" progId="Equation.3">
                    <p:embed/>
                  </p:oleObj>
                </mc:Choice>
                <mc:Fallback>
                  <p:oleObj name="Equation" r:id="rId3" imgW="939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4" y="2016"/>
                          <a:ext cx="1563" cy="3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0" name="Text Box 8"/>
            <p:cNvSpPr txBox="1">
              <a:spLocks noChangeArrowheads="1"/>
            </p:cNvSpPr>
            <p:nvPr/>
          </p:nvSpPr>
          <p:spPr bwMode="auto">
            <a:xfrm>
              <a:off x="2880" y="211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rgbClr val="FF0066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rgbClr val="FF0066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rgbClr val="FF0066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rgbClr val="FF0066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rgbClr val="FF00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00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00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00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0066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sp>
        <p:nvSpPr>
          <p:cNvPr id="4114" name="Rectangle 10" descr="Shingle"/>
          <p:cNvSpPr>
            <a:spLocks noChangeArrowheads="1"/>
          </p:cNvSpPr>
          <p:nvPr/>
        </p:nvSpPr>
        <p:spPr bwMode="auto">
          <a:xfrm>
            <a:off x="0" y="1219200"/>
            <a:ext cx="3810000" cy="5486400"/>
          </a:xfrm>
          <a:prstGeom prst="rect">
            <a:avLst/>
          </a:prstGeom>
          <a:pattFill prst="shingle">
            <a:fgClr>
              <a:srgbClr val="CCFFFF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5" name="Text Box 11"/>
          <p:cNvSpPr txBox="1">
            <a:spLocks noChangeArrowheads="1"/>
          </p:cNvSpPr>
          <p:nvPr/>
        </p:nvSpPr>
        <p:spPr bwMode="auto">
          <a:xfrm>
            <a:off x="457200" y="1219200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FF0066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rgbClr val="FF0066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rgbClr val="FF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FF0066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Nhắc lại công thức: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379729"/>
              </p:ext>
            </p:extLst>
          </p:nvPr>
        </p:nvGraphicFramePr>
        <p:xfrm>
          <a:off x="457200" y="3810000"/>
          <a:ext cx="29718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" name="Equation" r:id="rId5" imgW="952200" imgH="228600" progId="Equation.3">
                  <p:embed/>
                </p:oleObj>
              </mc:Choice>
              <mc:Fallback>
                <p:oleObj name="Equation" r:id="rId5" imgW="95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0"/>
                        <a:ext cx="29718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804973"/>
              </p:ext>
            </p:extLst>
          </p:nvPr>
        </p:nvGraphicFramePr>
        <p:xfrm>
          <a:off x="0" y="1676400"/>
          <a:ext cx="36576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" name="Equation" r:id="rId7" imgW="1473120" imgH="228600" progId="Equation.3">
                  <p:embed/>
                </p:oleObj>
              </mc:Choice>
              <mc:Fallback>
                <p:oleObj name="Equation" r:id="rId7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76400"/>
                        <a:ext cx="36576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611849"/>
              </p:ext>
            </p:extLst>
          </p:nvPr>
        </p:nvGraphicFramePr>
        <p:xfrm>
          <a:off x="762000" y="3124200"/>
          <a:ext cx="2057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" name="Equation" r:id="rId9" imgW="647640" imgH="241200" progId="Equation.3">
                  <p:embed/>
                </p:oleObj>
              </mc:Choice>
              <mc:Fallback>
                <p:oleObj name="Equation" r:id="rId9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124200"/>
                        <a:ext cx="20574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963075"/>
              </p:ext>
            </p:extLst>
          </p:nvPr>
        </p:nvGraphicFramePr>
        <p:xfrm>
          <a:off x="4402138" y="2060575"/>
          <a:ext cx="407193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" name="Equation" r:id="rId11" imgW="1752480" imgH="304560" progId="Equation.DSMT4">
                  <p:embed/>
                </p:oleObj>
              </mc:Choice>
              <mc:Fallback>
                <p:oleObj name="Equation" r:id="rId11" imgW="17524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2138" y="2060575"/>
                        <a:ext cx="4071937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40" name="Group 44"/>
          <p:cNvGrpSpPr>
            <a:grpSpLocks/>
          </p:cNvGrpSpPr>
          <p:nvPr/>
        </p:nvGrpSpPr>
        <p:grpSpPr bwMode="auto">
          <a:xfrm>
            <a:off x="4572000" y="3505200"/>
            <a:ext cx="3581400" cy="574675"/>
            <a:chOff x="2880" y="2208"/>
            <a:chExt cx="2256" cy="362"/>
          </a:xfrm>
        </p:grpSpPr>
        <p:graphicFrame>
          <p:nvGraphicFramePr>
            <p:cNvPr id="4124" name="Object 28"/>
            <p:cNvGraphicFramePr>
              <a:graphicFrameLocks noChangeAspect="1"/>
            </p:cNvGraphicFramePr>
            <p:nvPr/>
          </p:nvGraphicFramePr>
          <p:xfrm>
            <a:off x="3160" y="2208"/>
            <a:ext cx="1976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9" name="Equation" r:id="rId13" imgW="1244520" imgH="228600" progId="Equation.3">
                    <p:embed/>
                  </p:oleObj>
                </mc:Choice>
                <mc:Fallback>
                  <p:oleObj name="Equation" r:id="rId13" imgW="12445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0" y="2208"/>
                          <a:ext cx="1976" cy="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5" name="Text Box 29"/>
            <p:cNvSpPr txBox="1">
              <a:spLocks noChangeArrowheads="1"/>
            </p:cNvSpPr>
            <p:nvPr/>
          </p:nvSpPr>
          <p:spPr bwMode="auto">
            <a:xfrm>
              <a:off x="2880" y="225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aphicFrame>
        <p:nvGraphicFramePr>
          <p:cNvPr id="412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325439"/>
              </p:ext>
            </p:extLst>
          </p:nvPr>
        </p:nvGraphicFramePr>
        <p:xfrm>
          <a:off x="3905250" y="4014788"/>
          <a:ext cx="33591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0" name="Equation" r:id="rId15" imgW="1511280" imgH="304560" progId="Equation.DSMT4">
                  <p:embed/>
                </p:oleObj>
              </mc:Choice>
              <mc:Fallback>
                <p:oleObj name="Equation" r:id="rId15" imgW="15112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4014788"/>
                        <a:ext cx="33591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724572"/>
              </p:ext>
            </p:extLst>
          </p:nvPr>
        </p:nvGraphicFramePr>
        <p:xfrm>
          <a:off x="3810000" y="4713288"/>
          <a:ext cx="53340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1" name="Equation" r:id="rId17" imgW="2234880" imgH="228600" progId="Equation.3">
                  <p:embed/>
                </p:oleObj>
              </mc:Choice>
              <mc:Fallback>
                <p:oleObj name="Equation" r:id="rId17" imgW="223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713288"/>
                        <a:ext cx="5334000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828875"/>
              </p:ext>
            </p:extLst>
          </p:nvPr>
        </p:nvGraphicFramePr>
        <p:xfrm>
          <a:off x="3810000" y="5254625"/>
          <a:ext cx="44196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" name="Equation" r:id="rId19" imgW="1765080" imgH="457200" progId="Equation.3">
                  <p:embed/>
                </p:oleObj>
              </mc:Choice>
              <mc:Fallback>
                <p:oleObj name="Equation" r:id="rId19" imgW="1765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254625"/>
                        <a:ext cx="44196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35" name="Group 39"/>
          <p:cNvGrpSpPr>
            <a:grpSpLocks/>
          </p:cNvGrpSpPr>
          <p:nvPr/>
        </p:nvGrpSpPr>
        <p:grpSpPr bwMode="auto">
          <a:xfrm>
            <a:off x="99760" y="2743200"/>
            <a:ext cx="4015041" cy="485775"/>
            <a:chOff x="1156" y="2208"/>
            <a:chExt cx="3356" cy="354"/>
          </a:xfrm>
        </p:grpSpPr>
        <p:sp>
          <p:nvSpPr>
            <p:cNvPr id="4136" name="Text Box 40"/>
            <p:cNvSpPr txBox="1">
              <a:spLocks noChangeArrowheads="1"/>
            </p:cNvSpPr>
            <p:nvPr/>
          </p:nvSpPr>
          <p:spPr bwMode="auto">
            <a:xfrm>
              <a:off x="2304" y="2208"/>
              <a:ext cx="2208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     là hằng số)</a:t>
              </a:r>
            </a:p>
          </p:txBody>
        </p:sp>
        <p:grpSp>
          <p:nvGrpSpPr>
            <p:cNvPr id="4137" name="Group 41"/>
            <p:cNvGrpSpPr>
              <a:grpSpLocks/>
            </p:cNvGrpSpPr>
            <p:nvPr/>
          </p:nvGrpSpPr>
          <p:grpSpPr bwMode="auto">
            <a:xfrm>
              <a:off x="1156" y="2208"/>
              <a:ext cx="1552" cy="354"/>
              <a:chOff x="1156" y="2190"/>
              <a:chExt cx="1552" cy="354"/>
            </a:xfrm>
          </p:grpSpPr>
          <p:graphicFrame>
            <p:nvGraphicFramePr>
              <p:cNvPr id="4138" name="Object 4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09716238"/>
                  </p:ext>
                </p:extLst>
              </p:nvPr>
            </p:nvGraphicFramePr>
            <p:xfrm>
              <a:off x="1156" y="2190"/>
              <a:ext cx="1192" cy="3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" name="Equation" r:id="rId21" imgW="685800" imgH="203040" progId="Equation.DSMT4">
                      <p:embed/>
                    </p:oleObj>
                  </mc:Choice>
                  <mc:Fallback>
                    <p:oleObj name="Equation" r:id="rId21" imgW="685800" imgH="2030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56" y="2190"/>
                            <a:ext cx="1192" cy="3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39" name="Object 43"/>
              <p:cNvGraphicFramePr>
                <a:graphicFrameLocks noChangeAspect="1"/>
              </p:cNvGraphicFramePr>
              <p:nvPr/>
            </p:nvGraphicFramePr>
            <p:xfrm>
              <a:off x="2496" y="2200"/>
              <a:ext cx="212" cy="2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4" name="Equation" r:id="rId23" imgW="126720" imgH="177480" progId="Equation.3">
                      <p:embed/>
                    </p:oleObj>
                  </mc:Choice>
                  <mc:Fallback>
                    <p:oleObj name="Equation" r:id="rId23" imgW="12672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96" y="2200"/>
                            <a:ext cx="212" cy="2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0" y="2209800"/>
            <a:ext cx="3886200" cy="533400"/>
            <a:chOff x="768" y="1104"/>
            <a:chExt cx="2832" cy="337"/>
          </a:xfrm>
        </p:grpSpPr>
        <p:graphicFrame>
          <p:nvGraphicFramePr>
            <p:cNvPr id="4142" name="Object 46"/>
            <p:cNvGraphicFramePr>
              <a:graphicFrameLocks noChangeAspect="1"/>
            </p:cNvGraphicFramePr>
            <p:nvPr/>
          </p:nvGraphicFramePr>
          <p:xfrm>
            <a:off x="768" y="1104"/>
            <a:ext cx="1104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05" name="Equation" r:id="rId25" imgW="749160" imgH="228600" progId="Equation.3">
                    <p:embed/>
                  </p:oleObj>
                </mc:Choice>
                <mc:Fallback>
                  <p:oleObj name="Equation" r:id="rId25" imgW="749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104"/>
                          <a:ext cx="1104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43" name="Object 47"/>
            <p:cNvGraphicFramePr>
              <a:graphicFrameLocks noChangeAspect="1"/>
            </p:cNvGraphicFramePr>
            <p:nvPr/>
          </p:nvGraphicFramePr>
          <p:xfrm>
            <a:off x="1872" y="1152"/>
            <a:ext cx="172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06" name="Equation" r:id="rId27" imgW="1218960" imgH="203040" progId="Equation.3">
                    <p:embed/>
                  </p:oleObj>
                </mc:Choice>
                <mc:Fallback>
                  <p:oleObj name="Equation" r:id="rId27" imgW="12189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1152"/>
                          <a:ext cx="1728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25175439"/>
              </p:ext>
            </p:extLst>
          </p:nvPr>
        </p:nvGraphicFramePr>
        <p:xfrm>
          <a:off x="304800" y="4495800"/>
          <a:ext cx="3048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" name="Equation" r:id="rId29" imgW="965200" imgH="241300" progId="Equation.DSMT4">
                  <p:embed/>
                </p:oleObj>
              </mc:Choice>
              <mc:Fallback>
                <p:oleObj name="Equation" r:id="rId29" imgW="965200" imgH="241300" progId="Equation.DSMT4">
                  <p:embed/>
                  <p:pic>
                    <p:nvPicPr>
                      <p:cNvPr id="0" name="Object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3048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88180"/>
              </p:ext>
            </p:extLst>
          </p:nvPr>
        </p:nvGraphicFramePr>
        <p:xfrm>
          <a:off x="407989" y="5257800"/>
          <a:ext cx="2563812" cy="1180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" name="Equation" r:id="rId31" imgW="850900" imgH="457200" progId="Equation.DSMT4">
                  <p:embed/>
                </p:oleObj>
              </mc:Choice>
              <mc:Fallback>
                <p:oleObj name="Equation" r:id="rId31" imgW="85090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9" y="5257800"/>
                        <a:ext cx="2563812" cy="11800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191307"/>
              </p:ext>
            </p:extLst>
          </p:nvPr>
        </p:nvGraphicFramePr>
        <p:xfrm>
          <a:off x="4805362" y="2749550"/>
          <a:ext cx="3805238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9" name="Equation" r:id="rId33" imgW="1638000" imgH="279360" progId="Equation.DSMT4">
                  <p:embed/>
                </p:oleObj>
              </mc:Choice>
              <mc:Fallback>
                <p:oleObj name="Equation" r:id="rId33" imgW="1638000" imgH="2793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362" y="2749550"/>
                        <a:ext cx="3805238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516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675</Words>
  <Application>Microsoft Office PowerPoint</Application>
  <PresentationFormat>On-screen Show (4:3)</PresentationFormat>
  <Paragraphs>158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40" baseType="lpstr">
      <vt:lpstr>宋体</vt:lpstr>
      <vt:lpstr>.VnTime</vt:lpstr>
      <vt:lpstr>Arial</vt:lpstr>
      <vt:lpstr>Calibri</vt:lpstr>
      <vt:lpstr>Calibri Light</vt:lpstr>
      <vt:lpstr>Cambria Math</vt:lpstr>
      <vt:lpstr>Comic Sans MS</vt:lpstr>
      <vt:lpstr>Symbol</vt:lpstr>
      <vt:lpstr>Times New Roman</vt:lpstr>
      <vt:lpstr>Webdings</vt:lpstr>
      <vt:lpstr>Default Design</vt:lpstr>
      <vt:lpstr>1_Office Theme</vt:lpstr>
      <vt:lpstr>1_Default Design</vt:lpstr>
      <vt:lpstr>4_Office Theme</vt:lpstr>
      <vt:lpstr>2_Default Design</vt:lpstr>
      <vt:lpstr>4_Default Design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28</cp:revision>
  <dcterms:created xsi:type="dcterms:W3CDTF">2020-04-15T10:43:24Z</dcterms:created>
  <dcterms:modified xsi:type="dcterms:W3CDTF">2020-08-31T04:52:07Z</dcterms:modified>
</cp:coreProperties>
</file>