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4" r:id="rId1"/>
  </p:sldMasterIdLst>
  <p:notesMasterIdLst>
    <p:notesMasterId r:id="rId25"/>
  </p:notesMasterIdLst>
  <p:sldIdLst>
    <p:sldId id="263" r:id="rId2"/>
    <p:sldId id="301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306" r:id="rId11"/>
    <p:sldId id="298" r:id="rId12"/>
    <p:sldId id="299" r:id="rId13"/>
    <p:sldId id="297" r:id="rId14"/>
    <p:sldId id="300" r:id="rId15"/>
    <p:sldId id="291" r:id="rId16"/>
    <p:sldId id="284" r:id="rId17"/>
    <p:sldId id="289" r:id="rId18"/>
    <p:sldId id="290" r:id="rId19"/>
    <p:sldId id="308" r:id="rId20"/>
    <p:sldId id="309" r:id="rId21"/>
    <p:sldId id="313" r:id="rId22"/>
    <p:sldId id="314" r:id="rId23"/>
    <p:sldId id="315" r:id="rId24"/>
  </p:sldIdLst>
  <p:sldSz cx="9144000" cy="6858000" type="screen4x3"/>
  <p:notesSz cx="6735763" cy="9869488"/>
  <p:embeddedFontLst>
    <p:embeddedFont>
      <p:font typeface="Wingdings 3" pitchFamily="18" charset="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rebuchet MS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5C7E9"/>
    <a:srgbClr val="C5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9" autoAdjust="0"/>
    <p:restoredTop sz="94660"/>
  </p:normalViewPr>
  <p:slideViewPr>
    <p:cSldViewPr snapToGrid="0">
      <p:cViewPr>
        <p:scale>
          <a:sx n="81" d="100"/>
          <a:sy n="81" d="100"/>
        </p:scale>
        <p:origin x="-1140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74BC-3307-43D5-A2CD-C2360B4B9D3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A2C7D-EC92-41F0-AEB7-27BD961A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vi-VN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CFF898-B8ED-4B61-91FD-BFCE866D8A56}" type="slidenum">
              <a:rPr lang="en-GB" altLang="vi-VN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GB" altLang="vi-VN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0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12A4A-7C7E-4D1A-B090-4721E0FA53A9}" type="datetime1">
              <a:rPr lang="en-GB" smtClean="0"/>
              <a:pPr>
                <a:defRPr/>
              </a:pPr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3E6F5-0C35-45A8-BACB-4165C6858B33}" type="slidenum">
              <a:rPr lang="en-GB" altLang="vi-VN" smtClean="0"/>
              <a:pPr>
                <a:defRPr/>
              </a:pPr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5253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751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6469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287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3355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67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38425-4557-4D35-B767-84400975FCB1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3D142-FA8E-407E-A415-74FD123A2A49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4D7C0-C7F4-4CC1-9DE9-163F53C1E2F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7B79-1EDF-441F-A01C-83C18C8366E9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92075"/>
            <a:ext cx="7705725" cy="6319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289810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DA355-5E49-4B51-97A2-895B3C02D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96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B3FEA-B104-48D5-8DD8-4487B38524C1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EBE0D-6005-462D-A461-4B01BF3103EA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1C7EB-7D38-46FC-AE3B-3B6D5797FD53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C9ECC-87EC-4BAF-850A-ADF374AEA1C8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E4075-CEB6-4CA3-9A3F-40630320C1E7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8A8E5-F74C-49D3-86D8-FDDA266D373F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E312D-413C-4885-89FF-26C488D3E132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1-7706-4130-AD71-E02016D7FDF7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434F1-992A-4443-BA8D-32D9E3593592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92AC1-56B3-4FB1-A5DB-8CF875B145FB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98DBF-C5BA-4DF0-A5A0-13C1DE853EE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0126F-71FF-450A-946E-5FEB217310B1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6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FAC52-BC81-44C8-B556-0954F89A7A72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16E4A-A9F9-439B-80BF-CC888876A7FD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F0609-6779-406E-943A-7C2D651E2832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0A5CC-D690-436F-8A66-9803C692D2A3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0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B1F09-7306-4A74-9147-5E148FAF43EC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11/11/2020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11874-8655-422C-A271-2272E136B1DC}" type="slidenum">
              <a:rPr lang="en-GB" altLang="vi-V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3.gif"/><Relationship Id="rId7" Type="http://schemas.openxmlformats.org/officeDocument/2006/relationships/slide" Target="slide13.xml"/><Relationship Id="rId2" Type="http://schemas.openxmlformats.org/officeDocument/2006/relationships/hyperlink" Target="../../../../CU%20TET/My%20Documents/SONG/ATGT%20(khoi7)/vong3(khoi7).ppt" TargetMode="External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2.docx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3.docx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6.docx"/><Relationship Id="rId3" Type="http://schemas.openxmlformats.org/officeDocument/2006/relationships/slide" Target="slide19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15.docx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Relationship Id="rId6" Type="http://schemas.openxmlformats.org/officeDocument/2006/relationships/slide" Target="slide9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slide" Target="slide9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slide" Target="slide9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C4E88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353" y="1234434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smtClean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4000" b="1" dirty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EB641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vi-VN" sz="4000" b="1" dirty="0">
              <a:solidFill>
                <a:srgbClr val="EB641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38893"/>
              </p:ext>
            </p:extLst>
          </p:nvPr>
        </p:nvGraphicFramePr>
        <p:xfrm>
          <a:off x="1350963" y="2903538"/>
          <a:ext cx="6650037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Document" r:id="rId6" imgW="8491843" imgH="952504" progId="Word.Document.12">
                  <p:embed/>
                </p:oleObj>
              </mc:Choice>
              <mc:Fallback>
                <p:oleObj name="Document" r:id="rId6" imgW="8491843" imgH="9525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2903538"/>
                        <a:ext cx="6650037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923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0400" y="3352800"/>
            <a:ext cx="655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200" y="3352800"/>
            <a:ext cx="655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89825" y="6151180"/>
            <a:ext cx="1600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rightanswera" descr="rightanswer">
            <a:hlinkClick r:id="rId4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3583"/>
            <a:ext cx="6096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6013" y="5018083"/>
            <a:ext cx="1600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0813" y="5029195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rightanswera" descr="rightanswer">
            <a:hlinkClick r:id="rId6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698024"/>
            <a:ext cx="6096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ightanswera" descr="rightanswer">
            <a:hlinkClick r:id="rId7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8" y="3377829"/>
            <a:ext cx="6096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4291" y="3822329"/>
            <a:ext cx="1600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9091" y="3833441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rightanswera" descr="rightanswer">
            <a:hlinkClick r:id="rId8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9" y="2170352"/>
            <a:ext cx="6096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4292" y="2614852"/>
            <a:ext cx="1600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9092" y="2625964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rightanswera" descr="rightanswer">
            <a:hlinkClick r:id="rId9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7" y="998045"/>
            <a:ext cx="6096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07400" y="1442545"/>
            <a:ext cx="1600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NGA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2200" y="1453657"/>
            <a:ext cx="121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44140" y="287162"/>
            <a:ext cx="3691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TỐC VỀ ĐÍCH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4713" y="23568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55052" y="123147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1607" y="359953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1946" y="478356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37116" y="592070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8065477" y="6400800"/>
            <a:ext cx="902677" cy="29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5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062773" y="1692276"/>
            <a:ext cx="576263" cy="6492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50495"/>
            <a:ext cx="8434139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số                                  theo </a:t>
            </a:r>
            <a:br>
              <a:rPr lang="en-US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9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9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 tự tăng dần là:</a:t>
            </a:r>
          </a:p>
        </p:txBody>
      </p:sp>
      <p:graphicFrame>
        <p:nvGraphicFramePr>
          <p:cNvPr id="8198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14723"/>
              </p:ext>
            </p:extLst>
          </p:nvPr>
        </p:nvGraphicFramePr>
        <p:xfrm>
          <a:off x="4411663" y="82550"/>
          <a:ext cx="18621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" name="Equation" r:id="rId3" imgW="1180588" imgH="520474" progId="Equation.DSMT4">
                  <p:embed/>
                </p:oleObj>
              </mc:Choice>
              <mc:Fallback>
                <p:oleObj name="Equation" r:id="rId3" imgW="1180588" imgH="52047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82550"/>
                        <a:ext cx="18621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0735"/>
              </p:ext>
            </p:extLst>
          </p:nvPr>
        </p:nvGraphicFramePr>
        <p:xfrm>
          <a:off x="2230438" y="1484313"/>
          <a:ext cx="44121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" name="Equation" r:id="rId5" imgW="1498320" imgH="2133360" progId="Equation.DSMT4">
                  <p:embed/>
                </p:oleObj>
              </mc:Choice>
              <mc:Fallback>
                <p:oleObj name="Equation" r:id="rId5" imgW="149832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484313"/>
                        <a:ext cx="441215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64156" y="5502790"/>
            <a:ext cx="2661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a)</a:t>
            </a:r>
          </a:p>
        </p:txBody>
      </p:sp>
      <p:sp>
        <p:nvSpPr>
          <p:cNvPr id="8" name="Down Arrow 7">
            <a:hlinkClick r:id="rId7" action="ppaction://hlinksldjump"/>
          </p:cNvPr>
          <p:cNvSpPr/>
          <p:nvPr/>
        </p:nvSpPr>
        <p:spPr>
          <a:xfrm rot="5400000">
            <a:off x="8432894" y="6317370"/>
            <a:ext cx="316394" cy="600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4" name="5-Point Star 43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6" name="5-Point Star 45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7" name="5-Point Star 46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8" name="5-Point Star 47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0" name="5-Point Star 49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2" name="5-Point Star 51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5-Point Star 52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" name="5-Point Star 54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61" name="5-Point Star 60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62" name="5-Point Star 61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63" name="5-Point Star 62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64" name="5-Point Star 63"/>
          <p:cNvSpPr/>
          <p:nvPr/>
        </p:nvSpPr>
        <p:spPr>
          <a:xfrm>
            <a:off x="7310511" y="19638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4671700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5076825" y="3325204"/>
            <a:ext cx="503238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539750" y="234343"/>
            <a:ext cx="8280400" cy="3811589"/>
            <a:chOff x="340" y="1216"/>
            <a:chExt cx="5216" cy="2401"/>
          </a:xfrm>
        </p:grpSpPr>
        <p:graphicFrame>
          <p:nvGraphicFramePr>
            <p:cNvPr id="22534" name="Object 16"/>
            <p:cNvGraphicFramePr>
              <a:graphicFrameLocks noChangeAspect="1"/>
            </p:cNvGraphicFramePr>
            <p:nvPr/>
          </p:nvGraphicFramePr>
          <p:xfrm>
            <a:off x="521" y="2205"/>
            <a:ext cx="4808" cy="1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8" name="Equation" r:id="rId3" imgW="3632200" imgH="1066800" progId="Equation.DSMT4">
                    <p:embed/>
                  </p:oleObj>
                </mc:Choice>
                <mc:Fallback>
                  <p:oleObj name="Equation" r:id="rId3" imgW="3632200" imgH="1066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2205"/>
                          <a:ext cx="4808" cy="1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5" name="Text Box 17"/>
            <p:cNvSpPr txBox="1">
              <a:spLocks noChangeArrowheads="1"/>
            </p:cNvSpPr>
            <p:nvPr/>
          </p:nvSpPr>
          <p:spPr bwMode="auto">
            <a:xfrm>
              <a:off x="340" y="1367"/>
              <a:ext cx="5216" cy="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Sắp xếp các số                                theo </a:t>
              </a:r>
              <a:endParaRPr lang="en-US" altLang="en-US" sz="9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tự tăng dân là: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3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7648"/>
                </p:ext>
              </p:extLst>
            </p:nvPr>
          </p:nvGraphicFramePr>
          <p:xfrm>
            <a:off x="2637" y="1216"/>
            <a:ext cx="1478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9" name="Equation" r:id="rId5" imgW="1206360" imgH="393480" progId="Equation.DSMT4">
                    <p:embed/>
                  </p:oleObj>
                </mc:Choice>
                <mc:Fallback>
                  <p:oleObj name="Equation" r:id="rId5" imgW="1206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7" y="1216"/>
                          <a:ext cx="1478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Down Arrow 7">
            <a:hlinkClick r:id="rId7" action="ppaction://hlinksldjump"/>
          </p:cNvPr>
          <p:cNvSpPr/>
          <p:nvPr/>
        </p:nvSpPr>
        <p:spPr>
          <a:xfrm rot="5400000">
            <a:off x="8477155" y="6270478"/>
            <a:ext cx="304671" cy="659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64156" y="4693903"/>
            <a:ext cx="2661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d)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356231" y="4021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520758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hlinkClick r:id="rId3" action="ppaction://hlinksldjump"/>
          </p:cNvPr>
          <p:cNvSpPr/>
          <p:nvPr/>
        </p:nvSpPr>
        <p:spPr>
          <a:xfrm rot="5400000">
            <a:off x="8260278" y="6182555"/>
            <a:ext cx="363287" cy="776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144700"/>
              </p:ext>
            </p:extLst>
          </p:nvPr>
        </p:nvGraphicFramePr>
        <p:xfrm>
          <a:off x="142240" y="491783"/>
          <a:ext cx="8848481" cy="506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1" name="Document" r:id="rId5" imgW="12083149" imgH="6712737" progId="Word.Document.12">
                  <p:embed/>
                </p:oleObj>
              </mc:Choice>
              <mc:Fallback>
                <p:oleObj name="Document" r:id="rId5" imgW="12083149" imgH="6712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240" y="491783"/>
                        <a:ext cx="8848481" cy="5063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816588" y="2931259"/>
            <a:ext cx="576263" cy="6492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80127" y="4084307"/>
            <a:ext cx="2661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d)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321941" y="2878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9031270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47" y="40178"/>
            <a:ext cx="8546123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Hàm số nào có đồ thị như hình vẽ dưới đây:</a:t>
            </a: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056366"/>
              </p:ext>
            </p:extLst>
          </p:nvPr>
        </p:nvGraphicFramePr>
        <p:xfrm>
          <a:off x="585788" y="982663"/>
          <a:ext cx="4922837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6" name="Graph System" r:id="rId3" imgW="6095871" imgH="4067336" progId="GraphFile">
                  <p:embed/>
                </p:oleObj>
              </mc:Choice>
              <mc:Fallback>
                <p:oleObj name="Graph System" r:id="rId3" imgW="6095871" imgH="4067336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982663"/>
                        <a:ext cx="4922837" cy="328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7779"/>
              </p:ext>
            </p:extLst>
          </p:nvPr>
        </p:nvGraphicFramePr>
        <p:xfrm>
          <a:off x="290511" y="4437663"/>
          <a:ext cx="778986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7" name="Equation" r:id="rId5" imgW="2997000" imgH="342720" progId="Equation.DSMT4">
                  <p:embed/>
                </p:oleObj>
              </mc:Choice>
              <mc:Fallback>
                <p:oleObj name="Equation" r:id="rId5" imgW="2997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1" y="4437663"/>
                        <a:ext cx="7789862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4425462" y="4395544"/>
            <a:ext cx="576262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Down Arrow 5">
            <a:hlinkClick r:id="rId7" action="ppaction://hlinksldjump"/>
          </p:cNvPr>
          <p:cNvSpPr/>
          <p:nvPr/>
        </p:nvSpPr>
        <p:spPr>
          <a:xfrm rot="5400000">
            <a:off x="8307450" y="6162002"/>
            <a:ext cx="363287" cy="817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64156" y="5409006"/>
            <a:ext cx="2661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c)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" name="5-Point Star 33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8" name="5-Point Star 37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0" name="5-Point Star 39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5-Point Star 41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3" name="5-Point Star 42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4" name="5-Point Star 43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6" name="5-Point Star 45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7" name="5-Point Star 46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8" name="5-Point Star 47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50" name="5-Point Star 49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1" name="5-Point Star 50"/>
          <p:cNvSpPr/>
          <p:nvPr/>
        </p:nvSpPr>
        <p:spPr>
          <a:xfrm>
            <a:off x="7333371" y="71073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14417591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68626"/>
              </p:ext>
            </p:extLst>
          </p:nvPr>
        </p:nvGraphicFramePr>
        <p:xfrm>
          <a:off x="147638" y="236538"/>
          <a:ext cx="858361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" name="Document" r:id="rId4" imgW="11805450" imgH="4011318" progId="Word.Document.12">
                  <p:embed/>
                </p:oleObj>
              </mc:Choice>
              <mc:Fallback>
                <p:oleObj name="Document" r:id="rId4" imgW="11805450" imgH="4011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8" y="236538"/>
                        <a:ext cx="8583612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5223"/>
              </p:ext>
            </p:extLst>
          </p:nvPr>
        </p:nvGraphicFramePr>
        <p:xfrm>
          <a:off x="738920" y="2248144"/>
          <a:ext cx="7162433" cy="411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" name="Document" r:id="rId7" imgW="9069260" imgH="5196893" progId="Word.Document.12">
                  <p:embed/>
                </p:oleObj>
              </mc:Choice>
              <mc:Fallback>
                <p:oleObj name="Document" r:id="rId7" imgW="9069260" imgH="5196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920" y="2248144"/>
                        <a:ext cx="7162433" cy="411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0152" y="1330336"/>
            <a:ext cx="425325" cy="42812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Down Arrow 5">
            <a:hlinkClick r:id="rId9" action="ppaction://hlinksldjump"/>
          </p:cNvPr>
          <p:cNvSpPr/>
          <p:nvPr/>
        </p:nvSpPr>
        <p:spPr>
          <a:xfrm rot="5400000">
            <a:off x="8313024" y="6193734"/>
            <a:ext cx="359220" cy="689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58649" y="5537964"/>
            <a:ext cx="2661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a)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7333371" y="973626"/>
            <a:ext cx="1703070" cy="14594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790671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77908" y="6529754"/>
            <a:ext cx="802526" cy="328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64281"/>
              </p:ext>
            </p:extLst>
          </p:nvPr>
        </p:nvGraphicFramePr>
        <p:xfrm>
          <a:off x="323850" y="117230"/>
          <a:ext cx="82153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8" name="Document" r:id="rId5" imgW="12180271" imgH="1297039" progId="Word.Document.12">
                  <p:embed/>
                </p:oleObj>
              </mc:Choice>
              <mc:Fallback>
                <p:oleObj name="Document" r:id="rId5" imgW="12180271" imgH="129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17230"/>
                        <a:ext cx="8215313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1503"/>
              </p:ext>
            </p:extLst>
          </p:nvPr>
        </p:nvGraphicFramePr>
        <p:xfrm>
          <a:off x="131151" y="834720"/>
          <a:ext cx="8843963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9" name="Document" r:id="rId8" imgW="14564890" imgH="7695892" progId="Word.Document.12">
                  <p:embed/>
                </p:oleObj>
              </mc:Choice>
              <mc:Fallback>
                <p:oleObj name="Document" r:id="rId8" imgW="14564890" imgH="7695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151" y="834720"/>
                        <a:ext cx="8843963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927530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857286"/>
              </p:ext>
            </p:extLst>
          </p:nvPr>
        </p:nvGraphicFramePr>
        <p:xfrm>
          <a:off x="417147" y="748827"/>
          <a:ext cx="8492391" cy="586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Document" r:id="rId4" imgW="11997537" imgH="9213577" progId="Word.Document.12">
                  <p:embed/>
                </p:oleObj>
              </mc:Choice>
              <mc:Fallback>
                <p:oleObj name="Document" r:id="rId4" imgW="11997537" imgH="9213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147" y="748827"/>
                        <a:ext cx="8492391" cy="586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42446" y="6105946"/>
            <a:ext cx="1696269" cy="464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3398" y="287162"/>
            <a:ext cx="292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258750701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24505"/>
              </p:ext>
            </p:extLst>
          </p:nvPr>
        </p:nvGraphicFramePr>
        <p:xfrm>
          <a:off x="14288" y="128588"/>
          <a:ext cx="9015412" cy="701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Document" r:id="rId4" imgW="12054771" imgH="9176663" progId="Word.Document.12">
                  <p:embed/>
                </p:oleObj>
              </mc:Choice>
              <mc:Fallback>
                <p:oleObj name="Document" r:id="rId4" imgW="12054771" imgH="9176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8" y="128588"/>
                        <a:ext cx="9015412" cy="701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436847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176213" y="1219200"/>
            <a:ext cx="8763000" cy="2819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7"/>
              </a:avLst>
            </a:prstTxWarp>
          </a:bodyPr>
          <a:lstStyle/>
          <a:p>
            <a:pPr algn="ctr"/>
            <a:r>
              <a:rPr lang="vi-VN" sz="3600" b="1" kern="1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TRỌNG CẢM ƠN QUÍ THẦY CÔ GIÁO!</a:t>
            </a:r>
          </a:p>
          <a:p>
            <a:pPr algn="ctr"/>
            <a:r>
              <a:rPr lang="vi-VN" sz="3600" b="1" kern="10">
                <a:ln w="180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KHỎE, GIA ĐÌNH HẠNH PHÚC!</a:t>
            </a:r>
            <a:endParaRPr lang="en-US" sz="3600" b="1" kern="10">
              <a:ln w="180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2" name="Object 12"/>
          <p:cNvGraphicFramePr>
            <a:graphicFrameLocks noGrp="1" noChangeAspect="1"/>
          </p:cNvGraphicFramePr>
          <p:nvPr>
            <p:ph/>
          </p:nvPr>
        </p:nvGraphicFramePr>
        <p:xfrm>
          <a:off x="-152400" y="4598988"/>
          <a:ext cx="28717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Clip" r:id="rId3" imgW="4435475" imgH="3328988" progId="MS_ClipArt_Gallery.2">
                  <p:embed/>
                </p:oleObj>
              </mc:Choice>
              <mc:Fallback>
                <p:oleObj name="Clip" r:id="rId3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4598988"/>
                        <a:ext cx="2871788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553200" y="4495800"/>
          <a:ext cx="2590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Clip" r:id="rId5" imgW="4435475" imgH="3328988" progId="MS_ClipArt_Gallery.2">
                  <p:embed/>
                </p:oleObj>
              </mc:Choice>
              <mc:Fallback>
                <p:oleObj name="Clip" r:id="rId5" imgW="4435475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2590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58566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Giúp học sinh nắm vững các khái niệm, tính chất của hàm số mũ và hàm số lôgarit.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bài tập từ nhận biết đến thông hiểu và vận dụng.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EBE0D-6005-462D-A461-4B01BF3103EA}" type="slidenum">
              <a:rPr lang="en-GB" altLang="vi-VN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GB" altLang="vi-VN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2588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69597"/>
              </p:ext>
            </p:extLst>
          </p:nvPr>
        </p:nvGraphicFramePr>
        <p:xfrm>
          <a:off x="1736847" y="1380755"/>
          <a:ext cx="187354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3" imgW="2006600" imgH="457200" progId="Equation.DSMT4">
                  <p:embed/>
                </p:oleObj>
              </mc:Choice>
              <mc:Fallback>
                <p:oleObj name="Equation" r:id="rId3" imgW="20066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847" y="1380755"/>
                        <a:ext cx="1873540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213" y="877162"/>
            <a:ext cx="7079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3289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F8D7F4-ECF9-43BA-9425-AF3AA3CD770D}"/>
              </a:ext>
            </a:extLst>
          </p:cNvPr>
          <p:cNvSpPr txBox="1"/>
          <p:nvPr/>
        </p:nvSpPr>
        <p:spPr>
          <a:xfrm>
            <a:off x="961594" y="2332382"/>
            <a:ext cx="17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C238C8-3CC3-43E5-B8B5-D227834B3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331"/>
            <a:ext cx="7771107" cy="708477"/>
          </a:xfrm>
          <a:prstGeom prst="rect">
            <a:avLst/>
          </a:prstGeom>
        </p:spPr>
      </p:pic>
      <p:sp>
        <p:nvSpPr>
          <p:cNvPr id="8" name="Arrow: Left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6154CF6-5388-4622-B480-A88AAB1C75B4}"/>
              </a:ext>
            </a:extLst>
          </p:cNvPr>
          <p:cNvSpPr/>
          <p:nvPr/>
        </p:nvSpPr>
        <p:spPr>
          <a:xfrm>
            <a:off x="7620000" y="5844209"/>
            <a:ext cx="1378226" cy="821609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858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50550"/>
              </p:ext>
            </p:extLst>
          </p:nvPr>
        </p:nvGraphicFramePr>
        <p:xfrm>
          <a:off x="1153751" y="1273112"/>
          <a:ext cx="319036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3" imgW="4013200" imgH="495300" progId="Equation.DSMT4">
                  <p:embed/>
                </p:oleObj>
              </mc:Choice>
              <mc:Fallback>
                <p:oleObj name="Equation" r:id="rId3" imgW="4013200" imgH="4953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751" y="1273112"/>
                        <a:ext cx="3190360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609600" y="556196"/>
            <a:ext cx="7421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2014138"/>
            <a:ext cx="10009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738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3289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2BE50A-58C3-4B82-AFF3-9F15F900F903}"/>
              </a:ext>
            </a:extLst>
          </p:cNvPr>
          <p:cNvSpPr txBox="1"/>
          <p:nvPr/>
        </p:nvSpPr>
        <p:spPr>
          <a:xfrm>
            <a:off x="285734" y="1783305"/>
            <a:ext cx="17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1DE427-532C-4F3D-AD5C-FD3D2D84C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34" y="2524331"/>
            <a:ext cx="5753100" cy="2800350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169328-60F4-446A-85DD-62B32A45D44C}"/>
              </a:ext>
            </a:extLst>
          </p:cNvPr>
          <p:cNvSpPr/>
          <p:nvPr/>
        </p:nvSpPr>
        <p:spPr>
          <a:xfrm>
            <a:off x="6930887" y="5685183"/>
            <a:ext cx="1470991" cy="83488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1666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63352"/>
              </p:ext>
            </p:extLst>
          </p:nvPr>
        </p:nvGraphicFramePr>
        <p:xfrm>
          <a:off x="2083913" y="1266840"/>
          <a:ext cx="1693977" cy="63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3" imgW="1574800" imgH="596900" progId="Equation.DSMT4">
                  <p:embed/>
                </p:oleObj>
              </mc:Choice>
              <mc:Fallback>
                <p:oleObj name="Equation" r:id="rId3" imgW="1574800" imgH="5969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913" y="1266840"/>
                        <a:ext cx="1693977" cy="639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3077" y="721009"/>
            <a:ext cx="8616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2848678"/>
            <a:ext cx="988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38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3289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014254-FBD4-46F8-A95B-7F6459262D66}"/>
              </a:ext>
            </a:extLst>
          </p:cNvPr>
          <p:cNvSpPr txBox="1"/>
          <p:nvPr/>
        </p:nvSpPr>
        <p:spPr>
          <a:xfrm>
            <a:off x="1194867" y="1990953"/>
            <a:ext cx="17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013CC9-D85A-49BB-8E31-FB448875E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67" y="2652797"/>
            <a:ext cx="4752975" cy="3343275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05FF9C2A-4520-49D1-A2B2-C90753121232}"/>
              </a:ext>
            </a:extLst>
          </p:cNvPr>
          <p:cNvSpPr/>
          <p:nvPr/>
        </p:nvSpPr>
        <p:spPr>
          <a:xfrm>
            <a:off x="7553739" y="5857461"/>
            <a:ext cx="1355799" cy="75535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856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27934"/>
              </p:ext>
            </p:extLst>
          </p:nvPr>
        </p:nvGraphicFramePr>
        <p:xfrm>
          <a:off x="2123670" y="1559362"/>
          <a:ext cx="1465386" cy="79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3" imgW="1460500" imgH="838200" progId="Equation.DSMT4">
                  <p:embed/>
                </p:oleObj>
              </mc:Choice>
              <mc:Fallback>
                <p:oleObj name="Equation" r:id="rId3" imgW="1460500" imgH="838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670" y="1559362"/>
                        <a:ext cx="1465386" cy="79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3077" y="721009"/>
            <a:ext cx="8616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3289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59CE49-E201-4B10-A36A-704AC2314DDB}"/>
              </a:ext>
            </a:extLst>
          </p:cNvPr>
          <p:cNvSpPr txBox="1"/>
          <p:nvPr/>
        </p:nvSpPr>
        <p:spPr>
          <a:xfrm>
            <a:off x="1120329" y="2357474"/>
            <a:ext cx="173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CF7731-30D0-40CE-BC8A-1B4E3B0E9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53" y="2898836"/>
            <a:ext cx="6143625" cy="2886075"/>
          </a:xfrm>
          <a:prstGeom prst="rect">
            <a:avLst/>
          </a:prstGeom>
        </p:spPr>
      </p:pic>
      <p:sp>
        <p:nvSpPr>
          <p:cNvPr id="7" name="Arrow: Left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D343556-2289-4570-93B3-424A410C3ABA}"/>
              </a:ext>
            </a:extLst>
          </p:cNvPr>
          <p:cNvSpPr/>
          <p:nvPr/>
        </p:nvSpPr>
        <p:spPr>
          <a:xfrm>
            <a:off x="7500730" y="5784911"/>
            <a:ext cx="1408808" cy="920689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600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042577" y="2871186"/>
            <a:ext cx="1645920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itchFamily="34" charset="0"/>
                <a:cs typeface="Calibri" pitchFamily="34" charset="0"/>
              </a:rPr>
              <a:t>Câu 4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432674" y="4661486"/>
            <a:ext cx="1645920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itchFamily="34" charset="0"/>
                <a:cs typeface="Calibri" pitchFamily="34" charset="0"/>
              </a:rPr>
              <a:t>Câu 3</a:t>
            </a: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3480040" y="1080884"/>
            <a:ext cx="1645920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itchFamily="34" charset="0"/>
                <a:cs typeface="Calibri" pitchFamily="34" charset="0"/>
              </a:rPr>
              <a:t>Câu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1</a:t>
            </a: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5730900" y="2871185"/>
            <a:ext cx="1645920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itchFamily="34" charset="0"/>
                <a:cs typeface="Calibri" pitchFamily="34" charset="0"/>
              </a:rPr>
              <a:t>Câu 2</a:t>
            </a: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3432043" y="2871185"/>
            <a:ext cx="1645920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itchFamily="34" charset="0"/>
                <a:cs typeface="Calibri" pitchFamily="34" charset="0"/>
              </a:rPr>
              <a:t>Câu 5</a:t>
            </a:r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>
            <a:off x="8042031" y="6283569"/>
            <a:ext cx="827185" cy="42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4404" y="216825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3841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88926"/>
              </p:ext>
            </p:extLst>
          </p:nvPr>
        </p:nvGraphicFramePr>
        <p:xfrm>
          <a:off x="1127734" y="1162660"/>
          <a:ext cx="6610541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Document" r:id="rId4" imgW="8168641" imgH="1467676" progId="Word.Document.12">
                  <p:embed/>
                </p:oleObj>
              </mc:Choice>
              <mc:Fallback>
                <p:oleObj name="Document" r:id="rId4" imgW="8168641" imgH="1467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734" y="1162660"/>
                        <a:ext cx="6610541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>
            <a:hlinkClick r:id="rId6" action="ppaction://hlinksldjump"/>
          </p:cNvPr>
          <p:cNvSpPr/>
          <p:nvPr/>
        </p:nvSpPr>
        <p:spPr>
          <a:xfrm rot="16200000">
            <a:off x="8469973" y="6183233"/>
            <a:ext cx="385606" cy="75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76107"/>
              </p:ext>
            </p:extLst>
          </p:nvPr>
        </p:nvGraphicFramePr>
        <p:xfrm>
          <a:off x="2551395" y="2169174"/>
          <a:ext cx="690912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" name="Document" r:id="rId8" imgW="8168641" imgH="1253587" progId="Word.Document.12">
                  <p:embed/>
                </p:oleObj>
              </mc:Choice>
              <mc:Fallback>
                <p:oleObj name="Document" r:id="rId8" imgW="8168641" imgH="1253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1395" y="2169174"/>
                        <a:ext cx="6909128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9953981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946157"/>
              </p:ext>
            </p:extLst>
          </p:nvPr>
        </p:nvGraphicFramePr>
        <p:xfrm>
          <a:off x="914400" y="1362619"/>
          <a:ext cx="647208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0" name="Document" r:id="rId4" imgW="8168641" imgH="1467676" progId="Word.Document.12">
                  <p:embed/>
                </p:oleObj>
              </mc:Choice>
              <mc:Fallback>
                <p:oleObj name="Document" r:id="rId4" imgW="8168641" imgH="1467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62619"/>
                        <a:ext cx="6472083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31383"/>
              </p:ext>
            </p:extLst>
          </p:nvPr>
        </p:nvGraphicFramePr>
        <p:xfrm>
          <a:off x="2369271" y="2305594"/>
          <a:ext cx="651529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1" name="Document" r:id="rId7" imgW="8168641" imgH="945588" progId="Word.Document.12">
                  <p:embed/>
                </p:oleObj>
              </mc:Choice>
              <mc:Fallback>
                <p:oleObj name="Document" r:id="rId7" imgW="8168641" imgH="945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9271" y="2305594"/>
                        <a:ext cx="651529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hlinkClick r:id="rId9" action="ppaction://hlinksldjump"/>
          </p:cNvPr>
          <p:cNvSpPr/>
          <p:nvPr/>
        </p:nvSpPr>
        <p:spPr>
          <a:xfrm rot="16200000">
            <a:off x="8329113" y="6102000"/>
            <a:ext cx="397326" cy="713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259226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47692"/>
              </p:ext>
            </p:extLst>
          </p:nvPr>
        </p:nvGraphicFramePr>
        <p:xfrm>
          <a:off x="1191230" y="1006034"/>
          <a:ext cx="7950122" cy="248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Document" r:id="rId4" imgW="10263497" imgH="2775235" progId="Word.Document.12">
                  <p:embed/>
                </p:oleObj>
              </mc:Choice>
              <mc:Fallback>
                <p:oleObj name="Document" r:id="rId4" imgW="10263497" imgH="2775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230" y="1006034"/>
                        <a:ext cx="7950122" cy="2481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66601"/>
              </p:ext>
            </p:extLst>
          </p:nvPr>
        </p:nvGraphicFramePr>
        <p:xfrm>
          <a:off x="1658880" y="3167325"/>
          <a:ext cx="6561835" cy="215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" name="Document" r:id="rId7" imgW="8168641" imgH="2335544" progId="Word.Document.12">
                  <p:embed/>
                </p:oleObj>
              </mc:Choice>
              <mc:Fallback>
                <p:oleObj name="Document" r:id="rId7" imgW="8168641" imgH="2335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8880" y="3167325"/>
                        <a:ext cx="6561835" cy="215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hlinkClick r:id="rId9" action="ppaction://hlinksldjump"/>
          </p:cNvPr>
          <p:cNvSpPr/>
          <p:nvPr/>
        </p:nvSpPr>
        <p:spPr>
          <a:xfrm rot="16200000">
            <a:off x="8431559" y="6072726"/>
            <a:ext cx="385606" cy="807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781483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78017"/>
              </p:ext>
            </p:extLst>
          </p:nvPr>
        </p:nvGraphicFramePr>
        <p:xfrm>
          <a:off x="902397" y="632326"/>
          <a:ext cx="8229604" cy="200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" name="Document" r:id="rId4" imgW="10736854" imgH="2236596" progId="Word.Document.12">
                  <p:embed/>
                </p:oleObj>
              </mc:Choice>
              <mc:Fallback>
                <p:oleObj name="Document" r:id="rId4" imgW="10736854" imgH="2236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397" y="632326"/>
                        <a:ext cx="8229604" cy="2000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35599"/>
              </p:ext>
            </p:extLst>
          </p:nvPr>
        </p:nvGraphicFramePr>
        <p:xfrm>
          <a:off x="1362420" y="2496185"/>
          <a:ext cx="5888066" cy="193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9" name="Document" r:id="rId7" imgW="8168641" imgH="2180465" progId="Word.Document.12">
                  <p:embed/>
                </p:oleObj>
              </mc:Choice>
              <mc:Fallback>
                <p:oleObj name="Document" r:id="rId7" imgW="8168641" imgH="2180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2420" y="2496185"/>
                        <a:ext cx="5888066" cy="1930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hlinkClick r:id="rId9" action="ppaction://hlinksldjump"/>
          </p:cNvPr>
          <p:cNvSpPr/>
          <p:nvPr/>
        </p:nvSpPr>
        <p:spPr>
          <a:xfrm rot="16200000">
            <a:off x="8506343" y="6100615"/>
            <a:ext cx="326990" cy="71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6585" y="504096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264715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53845"/>
              </p:ext>
            </p:extLst>
          </p:nvPr>
        </p:nvGraphicFramePr>
        <p:xfrm>
          <a:off x="1049171" y="990591"/>
          <a:ext cx="64865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" name="Document" r:id="rId4" imgW="8168641" imgH="1385279" progId="Word.Document.12">
                  <p:embed/>
                </p:oleObj>
              </mc:Choice>
              <mc:Fallback>
                <p:oleObj name="Document" r:id="rId4" imgW="8168641" imgH="1385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9171" y="990591"/>
                        <a:ext cx="64865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57577"/>
              </p:ext>
            </p:extLst>
          </p:nvPr>
        </p:nvGraphicFramePr>
        <p:xfrm>
          <a:off x="1519969" y="1808394"/>
          <a:ext cx="8038631" cy="340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5" name="Document" r:id="rId7" imgW="10216737" imgH="4253346" progId="Word.Document.12">
                  <p:embed/>
                </p:oleObj>
              </mc:Choice>
              <mc:Fallback>
                <p:oleObj name="Document" r:id="rId7" imgW="10216737" imgH="4253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9969" y="1808394"/>
                        <a:ext cx="8038631" cy="340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>
            <a:hlinkClick r:id="rId9" action="ppaction://hlinksldjump"/>
          </p:cNvPr>
          <p:cNvSpPr/>
          <p:nvPr/>
        </p:nvSpPr>
        <p:spPr>
          <a:xfrm rot="16200000">
            <a:off x="8456327" y="6162349"/>
            <a:ext cx="290045" cy="766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362094" y="275492"/>
            <a:ext cx="1500554" cy="69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8090477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903657" y="1072662"/>
            <a:ext cx="4258165" cy="3716216"/>
            <a:chOff x="1875693" y="1078523"/>
            <a:chExt cx="4258165" cy="37162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693" y="1078523"/>
              <a:ext cx="4258165" cy="370449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288689" y="4333074"/>
              <a:ext cx="3786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Napier (1550- 1617).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60653" y="146486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893" y="11592635"/>
            <a:ext cx="366712" cy="365125"/>
          </a:xfrm>
        </p:spPr>
        <p:txBody>
          <a:bodyPr/>
          <a:lstStyle/>
          <a:p>
            <a:pPr>
              <a:defRPr/>
            </a:pPr>
            <a:fld id="{E740126F-71FF-450A-946E-5FEB217310B1}" type="slidenum">
              <a:rPr lang="en-GB" altLang="vi-VN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altLang="vi-VN">
              <a:solidFill>
                <a:prstClr val="black"/>
              </a:solidFill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08765" y="5567719"/>
            <a:ext cx="1235058" cy="12180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18463" y="5584652"/>
            <a:ext cx="1242892" cy="11842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19660" y="5584652"/>
            <a:ext cx="1207828" cy="116621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22380" y="5581995"/>
            <a:ext cx="1207828" cy="11988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13961" y="5563570"/>
            <a:ext cx="1207828" cy="12052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82703" y="5581995"/>
            <a:ext cx="1278652" cy="11868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82703" y="5584652"/>
            <a:ext cx="1261120" cy="121631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82703" y="5567718"/>
            <a:ext cx="1244785" cy="12180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78829" y="5565050"/>
            <a:ext cx="1281832" cy="12028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78829" y="5561765"/>
            <a:ext cx="1311768" cy="12273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78829" y="5567719"/>
            <a:ext cx="1311768" cy="12180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89846" y="5562618"/>
            <a:ext cx="1281832" cy="12493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62371" y="5581995"/>
            <a:ext cx="1355075" cy="12713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75795" y="5580095"/>
            <a:ext cx="1328226" cy="12732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62370" y="5567719"/>
            <a:ext cx="1355075" cy="130833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89846" y="5580095"/>
            <a:ext cx="1327600" cy="12732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62371" y="5561764"/>
            <a:ext cx="1328226" cy="13142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9314" y="5594815"/>
            <a:ext cx="1378132" cy="126780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39314" y="5580095"/>
            <a:ext cx="1378131" cy="12732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39314" y="5594815"/>
            <a:ext cx="1364707" cy="12585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38636" y="5594815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33" name="Oval 24"/>
          <p:cNvSpPr>
            <a:spLocks noChangeArrowheads="1"/>
          </p:cNvSpPr>
          <p:nvPr/>
        </p:nvSpPr>
        <p:spPr bwMode="auto">
          <a:xfrm>
            <a:off x="38637" y="5583093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21</a:t>
            </a:r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50361" y="5583094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22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62085" y="5571372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23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50363" y="5571373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62087" y="5571374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38" name="Oval 24"/>
          <p:cNvSpPr>
            <a:spLocks noChangeArrowheads="1"/>
          </p:cNvSpPr>
          <p:nvPr/>
        </p:nvSpPr>
        <p:spPr bwMode="auto">
          <a:xfrm>
            <a:off x="62088" y="5583098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62089" y="5571376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27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62089" y="5571376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28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50368" y="5559655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29</a:t>
            </a: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50362" y="5571375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50363" y="5571376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01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50364" y="5571377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02</a:t>
            </a: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38642" y="5571378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03</a:t>
            </a:r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38643" y="5571378"/>
            <a:ext cx="1351961" cy="128124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04</a:t>
            </a: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41143" y="5573878"/>
            <a:ext cx="1351961" cy="128124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800" b="1">
                <a:solidFill>
                  <a:srgbClr val="FFFF00"/>
                </a:solidFill>
              </a:rPr>
              <a:t>04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1908" y="1055076"/>
            <a:ext cx="2192215" cy="1828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689" y="1184646"/>
            <a:ext cx="1178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32740" y="1043354"/>
            <a:ext cx="2192215" cy="1828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39521" y="1196370"/>
            <a:ext cx="1178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81909" y="2919047"/>
            <a:ext cx="2192215" cy="1828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00413" y="3036894"/>
            <a:ext cx="1178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021017" y="2930770"/>
            <a:ext cx="2192215" cy="1828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27798" y="3060340"/>
            <a:ext cx="1178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81837" y="1695281"/>
            <a:ext cx="12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46986" y="3529336"/>
            <a:ext cx="12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91276" y="1703468"/>
            <a:ext cx="12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81098" y="3525718"/>
            <a:ext cx="12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EDCF8B-753A-445B-8B78-BDF9AA8DDE2A}"/>
              </a:ext>
            </a:extLst>
          </p:cNvPr>
          <p:cNvSpPr/>
          <p:nvPr/>
        </p:nvSpPr>
        <p:spPr>
          <a:xfrm>
            <a:off x="6720013" y="4442582"/>
            <a:ext cx="1722783" cy="6105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0" name="Arrow: Right 5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460F2C4-647A-4DD9-9F9F-A3C09481B9C2}"/>
              </a:ext>
            </a:extLst>
          </p:cNvPr>
          <p:cNvSpPr/>
          <p:nvPr/>
        </p:nvSpPr>
        <p:spPr>
          <a:xfrm>
            <a:off x="6720013" y="5053112"/>
            <a:ext cx="1722783" cy="6105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1" name="Arrow: Right 6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08DFEC9-8755-4B92-B1BB-48406F78BE8B}"/>
              </a:ext>
            </a:extLst>
          </p:cNvPr>
          <p:cNvSpPr/>
          <p:nvPr/>
        </p:nvSpPr>
        <p:spPr>
          <a:xfrm>
            <a:off x="6731030" y="5658970"/>
            <a:ext cx="1722783" cy="6105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2" name="Arrow: Right 6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C07ECE-33C2-4991-B338-0EF225BB2C5A}"/>
              </a:ext>
            </a:extLst>
          </p:cNvPr>
          <p:cNvSpPr/>
          <p:nvPr/>
        </p:nvSpPr>
        <p:spPr>
          <a:xfrm>
            <a:off x="6731030" y="6296342"/>
            <a:ext cx="1722783" cy="6105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89011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8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18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8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38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48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8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68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780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88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9800"/>
                            </p:stCondLst>
                            <p:childTnLst>
                              <p:par>
                                <p:cTn id="6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80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18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2800"/>
                            </p:stCondLst>
                            <p:childTnLst>
                              <p:par>
                                <p:cTn id="7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3800"/>
                            </p:stCondLst>
                            <p:childTnLst>
                              <p:par>
                                <p:cTn id="7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4800"/>
                            </p:stCondLst>
                            <p:childTnLst>
                              <p:par>
                                <p:cTn id="8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800"/>
                            </p:stCondLst>
                            <p:childTnLst>
                              <p:par>
                                <p:cTn id="8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6800"/>
                            </p:stCondLst>
                            <p:childTnLst>
                              <p:par>
                                <p:cTn id="8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7800"/>
                            </p:stCondLst>
                            <p:childTnLst>
                              <p:par>
                                <p:cTn id="9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8800"/>
                            </p:stCondLst>
                            <p:childTnLst>
                              <p:par>
                                <p:cTn id="9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9800"/>
                            </p:stCondLst>
                            <p:childTnLst>
                              <p:par>
                                <p:cTn id="10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800"/>
                            </p:stCondLst>
                            <p:childTnLst>
                              <p:par>
                                <p:cTn id="10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1800"/>
                            </p:stCondLst>
                            <p:childTnLst>
                              <p:par>
                                <p:cTn id="10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2800"/>
                            </p:stCondLst>
                            <p:childTnLst>
                              <p:par>
                                <p:cTn id="1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3800"/>
                            </p:stCondLst>
                            <p:childTnLst>
                              <p:par>
                                <p:cTn id="1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4800"/>
                            </p:stCondLst>
                            <p:childTnLst>
                              <p:par>
                                <p:cTn id="1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800"/>
                            </p:stCondLst>
                            <p:childTnLst>
                              <p:par>
                                <p:cTn id="1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6800"/>
                            </p:stCondLst>
                            <p:childTnLst>
                              <p:par>
                                <p:cTn id="1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7800"/>
                            </p:stCondLst>
                            <p:childTnLst>
                              <p:par>
                                <p:cTn id="1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8800"/>
                            </p:stCondLst>
                            <p:childTnLst>
                              <p:par>
                                <p:cTn id="1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9800"/>
                            </p:stCondLst>
                            <p:childTnLst>
                              <p:par>
                                <p:cTn id="1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 animBg="1"/>
      <p:bldP spid="4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490</Words>
  <Application>Microsoft Office PowerPoint</Application>
  <PresentationFormat>On-screen Show (4:3)</PresentationFormat>
  <Paragraphs>266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Times New Roman</vt:lpstr>
      <vt:lpstr>Wingdings 3</vt:lpstr>
      <vt:lpstr>Calibri</vt:lpstr>
      <vt:lpstr>Trebuchet MS</vt:lpstr>
      <vt:lpstr>Facet</vt:lpstr>
      <vt:lpstr>Document</vt:lpstr>
      <vt:lpstr>Equation</vt:lpstr>
      <vt:lpstr>Graph System</vt:lpstr>
      <vt:lpstr>Clip</vt:lpstr>
      <vt:lpstr>PowerPoint Presentation</vt:lpstr>
      <vt:lpstr>MỤC TIÊU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Sắp xếp các số                                  theo   thứ tự tăng dần là:</vt:lpstr>
      <vt:lpstr>PowerPoint Presentation</vt:lpstr>
      <vt:lpstr>PowerPoint Presentation</vt:lpstr>
      <vt:lpstr>Câu 4: Hàm số nào có đồ thị như hình vẽ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</cp:lastModifiedBy>
  <cp:revision>251</cp:revision>
  <cp:lastPrinted>2018-11-12T23:47:51Z</cp:lastPrinted>
  <dcterms:created xsi:type="dcterms:W3CDTF">2018-03-14T16:45:16Z</dcterms:created>
  <dcterms:modified xsi:type="dcterms:W3CDTF">2020-11-11T04:02:32Z</dcterms:modified>
</cp:coreProperties>
</file>